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73" r:id="rId2"/>
    <p:sldId id="284" r:id="rId3"/>
    <p:sldId id="304" r:id="rId4"/>
    <p:sldId id="296" r:id="rId5"/>
    <p:sldId id="271" r:id="rId6"/>
    <p:sldId id="268" r:id="rId7"/>
    <p:sldId id="308" r:id="rId8"/>
    <p:sldId id="257" r:id="rId9"/>
    <p:sldId id="322" r:id="rId10"/>
    <p:sldId id="305" r:id="rId11"/>
    <p:sldId id="258" r:id="rId12"/>
    <p:sldId id="309" r:id="rId13"/>
    <p:sldId id="259" r:id="rId14"/>
    <p:sldId id="302" r:id="rId15"/>
    <p:sldId id="319" r:id="rId16"/>
    <p:sldId id="311" r:id="rId17"/>
    <p:sldId id="321" r:id="rId18"/>
    <p:sldId id="300" r:id="rId19"/>
    <p:sldId id="320" r:id="rId20"/>
    <p:sldId id="307" r:id="rId21"/>
    <p:sldId id="306" r:id="rId22"/>
    <p:sldId id="291" r:id="rId23"/>
    <p:sldId id="270" r:id="rId24"/>
    <p:sldId id="317" r:id="rId25"/>
    <p:sldId id="310" r:id="rId26"/>
    <p:sldId id="269" r:id="rId27"/>
    <p:sldId id="314" r:id="rId28"/>
    <p:sldId id="297" r:id="rId29"/>
    <p:sldId id="265" r:id="rId30"/>
    <p:sldId id="313" r:id="rId31"/>
    <p:sldId id="283" r:id="rId32"/>
  </p:sldIdLst>
  <p:sldSz cx="12192000" cy="6858000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8F8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9E1A8-329C-4634-B7D4-A4272D6D906F}" type="datetimeFigureOut">
              <a:rPr lang="en-US" smtClean="0"/>
              <a:t>5/18/2019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E6E2-D0BA-4A58-BD64-C52AD4587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354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9E1A8-329C-4634-B7D4-A4272D6D906F}" type="datetimeFigureOut">
              <a:rPr lang="en-US" smtClean="0"/>
              <a:t>5/18/2019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E6E2-D0BA-4A58-BD64-C52AD4587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095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9E1A8-329C-4634-B7D4-A4272D6D906F}" type="datetimeFigureOut">
              <a:rPr lang="en-US" smtClean="0"/>
              <a:t>5/18/2019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E6E2-D0BA-4A58-BD64-C52AD4587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50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9E1A8-329C-4634-B7D4-A4272D6D906F}" type="datetimeFigureOut">
              <a:rPr lang="en-US" smtClean="0"/>
              <a:t>5/18/2019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E6E2-D0BA-4A58-BD64-C52AD4587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625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9E1A8-329C-4634-B7D4-A4272D6D906F}" type="datetimeFigureOut">
              <a:rPr lang="en-US" smtClean="0"/>
              <a:t>5/18/2019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E6E2-D0BA-4A58-BD64-C52AD4587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442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9E1A8-329C-4634-B7D4-A4272D6D906F}" type="datetimeFigureOut">
              <a:rPr lang="en-US" smtClean="0"/>
              <a:t>5/18/2019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E6E2-D0BA-4A58-BD64-C52AD4587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34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9E1A8-329C-4634-B7D4-A4272D6D906F}" type="datetimeFigureOut">
              <a:rPr lang="en-US" smtClean="0"/>
              <a:t>5/18/2019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E6E2-D0BA-4A58-BD64-C52AD4587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99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9E1A8-329C-4634-B7D4-A4272D6D906F}" type="datetimeFigureOut">
              <a:rPr lang="en-US" smtClean="0"/>
              <a:t>5/18/2019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E6E2-D0BA-4A58-BD64-C52AD4587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737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9E1A8-329C-4634-B7D4-A4272D6D906F}" type="datetimeFigureOut">
              <a:rPr lang="en-US" smtClean="0"/>
              <a:t>5/18/2019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E6E2-D0BA-4A58-BD64-C52AD4587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891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9E1A8-329C-4634-B7D4-A4272D6D906F}" type="datetimeFigureOut">
              <a:rPr lang="en-US" smtClean="0"/>
              <a:t>5/18/2019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E6E2-D0BA-4A58-BD64-C52AD4587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173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9E1A8-329C-4634-B7D4-A4272D6D906F}" type="datetimeFigureOut">
              <a:rPr lang="en-US" smtClean="0"/>
              <a:t>5/18/2019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E6E2-D0BA-4A58-BD64-C52AD4587C0C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93276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9E1A8-329C-4634-B7D4-A4272D6D906F}" type="datetimeFigureOut">
              <a:rPr lang="en-US" smtClean="0"/>
              <a:t>5/18/2019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E6E2-D0BA-4A58-BD64-C52AD4587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88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9E1A8-329C-4634-B7D4-A4272D6D906F}" type="datetimeFigureOut">
              <a:rPr lang="en-US" smtClean="0"/>
              <a:t>5/18/2019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E6E2-D0BA-4A58-BD64-C52AD4587C0C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35836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9E1A8-329C-4634-B7D4-A4272D6D906F}" type="datetimeFigureOut">
              <a:rPr lang="en-US" smtClean="0"/>
              <a:t>5/18/2019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E6E2-D0BA-4A58-BD64-C52AD4587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3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9E1A8-329C-4634-B7D4-A4272D6D906F}" type="datetimeFigureOut">
              <a:rPr lang="en-US" smtClean="0"/>
              <a:t>5/18/2019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E6E2-D0BA-4A58-BD64-C52AD4587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308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9E1A8-329C-4634-B7D4-A4272D6D906F}" type="datetimeFigureOut">
              <a:rPr lang="en-US" smtClean="0"/>
              <a:t>5/18/2019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E6E2-D0BA-4A58-BD64-C52AD4587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829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B9E1A8-329C-4634-B7D4-A4272D6D906F}" type="datetimeFigureOut">
              <a:rPr lang="en-US" smtClean="0"/>
              <a:t>5/18/2019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1D2E6E2-D0BA-4A58-BD64-C52AD4587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713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0.png"/><Relationship Id="rId5" Type="http://schemas.openxmlformats.org/officeDocument/2006/relationships/image" Target="../media/image15.png"/><Relationship Id="rId10" Type="http://schemas.openxmlformats.org/officeDocument/2006/relationships/image" Target="../media/image19.png"/><Relationship Id="rId4" Type="http://schemas.openxmlformats.org/officeDocument/2006/relationships/image" Target="../media/image14.png"/><Relationship Id="rId9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4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4.pn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2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7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5" Type="http://schemas.openxmlformats.org/officeDocument/2006/relationships/image" Target="../media/image2.jpeg"/><Relationship Id="rId4" Type="http://schemas.openxmlformats.org/officeDocument/2006/relationships/image" Target="../media/image8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8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1.png"/><Relationship Id="rId4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9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97.png"/><Relationship Id="rId7" Type="http://schemas.openxmlformats.org/officeDocument/2006/relationships/image" Target="../media/image100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108.png"/><Relationship Id="rId7" Type="http://schemas.openxmlformats.org/officeDocument/2006/relationships/image" Target="../media/image112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115.png"/><Relationship Id="rId7" Type="http://schemas.openxmlformats.org/officeDocument/2006/relationships/image" Target="../media/image119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3" Type="http://schemas.openxmlformats.org/officeDocument/2006/relationships/image" Target="../media/image122.png"/><Relationship Id="rId7" Type="http://schemas.openxmlformats.org/officeDocument/2006/relationships/image" Target="../media/image126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5.png"/><Relationship Id="rId5" Type="http://schemas.openxmlformats.org/officeDocument/2006/relationships/image" Target="../media/image124.png"/><Relationship Id="rId4" Type="http://schemas.openxmlformats.org/officeDocument/2006/relationships/image" Target="../media/image123.jpeg"/><Relationship Id="rId9" Type="http://schemas.openxmlformats.org/officeDocument/2006/relationships/image" Target="../media/image128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3" Type="http://schemas.openxmlformats.org/officeDocument/2006/relationships/image" Target="../media/image130.png"/><Relationship Id="rId7" Type="http://schemas.openxmlformats.org/officeDocument/2006/relationships/image" Target="../media/image133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2.png"/><Relationship Id="rId5" Type="http://schemas.openxmlformats.org/officeDocument/2006/relationships/image" Target="../media/image122.png"/><Relationship Id="rId4" Type="http://schemas.openxmlformats.org/officeDocument/2006/relationships/image" Target="../media/image13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image" Target="../media/image139.png"/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8.png"/><Relationship Id="rId5" Type="http://schemas.openxmlformats.org/officeDocument/2006/relationships/image" Target="../media/image137.png"/><Relationship Id="rId4" Type="http://schemas.openxmlformats.org/officeDocument/2006/relationships/image" Target="../media/image1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3720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ABDDCDB-3E95-4989-99CE-75D913A66DD5}"/>
              </a:ext>
            </a:extLst>
          </p:cNvPr>
          <p:cNvSpPr/>
          <p:nvPr/>
        </p:nvSpPr>
        <p:spPr>
          <a:xfrm>
            <a:off x="-4605" y="2101741"/>
            <a:ext cx="2609216" cy="474569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B56028E-23AB-4925-B425-02377955AC6A}"/>
              </a:ext>
            </a:extLst>
          </p:cNvPr>
          <p:cNvSpPr/>
          <p:nvPr/>
        </p:nvSpPr>
        <p:spPr>
          <a:xfrm>
            <a:off x="9871969" y="57639"/>
            <a:ext cx="2074432" cy="2093686"/>
          </a:xfrm>
          <a:prstGeom prst="ellipse">
            <a:avLst/>
          </a:prstGeom>
          <a:solidFill>
            <a:schemeClr val="bg1"/>
          </a:solidFill>
          <a:ln>
            <a:solidFill>
              <a:srgbClr val="00B0F0"/>
            </a:solidFill>
          </a:ln>
          <a:effectLst>
            <a:glow rad="139700">
              <a:srgbClr val="00B0F0">
                <a:alpha val="40000"/>
              </a:srgbClr>
            </a:glow>
            <a:outerShdw blurRad="50800" dist="381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4000" y="701136"/>
            <a:ext cx="9155332" cy="870589"/>
          </a:xfrm>
        </p:spPr>
        <p:txBody>
          <a:bodyPr>
            <a:normAutofit/>
          </a:bodyPr>
          <a:lstStyle/>
          <a:p>
            <a:pPr algn="l"/>
            <a:r>
              <a:rPr lang="it-IT" sz="4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Correre la montagna con</a:t>
            </a:r>
            <a:r>
              <a:rPr lang="it-IT" sz="48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</a:p>
        </p:txBody>
      </p:sp>
      <p:pic>
        <p:nvPicPr>
          <p:cNvPr id="4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3810" y="443737"/>
            <a:ext cx="1550602" cy="1268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326515" y="508518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dirty="0">
              <a:solidFill>
                <a:srgbClr val="0070C0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07" y="3738208"/>
            <a:ext cx="1728192" cy="1329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-489050" y="2147317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collaborazione con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B828F0B-55DF-47FE-B81E-9A531A99E1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9217" y="4663966"/>
            <a:ext cx="4137042" cy="218651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3112301-F2F4-4432-9298-D2399FDC7C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641" y="5271480"/>
            <a:ext cx="1276339" cy="137206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F8F8563-4DFD-4120-94C6-C31936C134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50719" y="1918711"/>
            <a:ext cx="2095682" cy="769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56FC6CA-7476-4D3D-B887-C48E2235ABE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46259" y="3649565"/>
            <a:ext cx="5450436" cy="3208436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2604611" y="3129876"/>
            <a:ext cx="4150860" cy="15265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sz="2400" i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Sabato 18 Maggio 2019 </a:t>
            </a:r>
          </a:p>
          <a:p>
            <a:pPr algn="l"/>
            <a:r>
              <a:rPr lang="it-IT" sz="2400" i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ore 10.30</a:t>
            </a:r>
          </a:p>
          <a:p>
            <a:pPr algn="l"/>
            <a:r>
              <a:rPr lang="it-IT" sz="2000" i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Sala Nobile di Palazzo Libera </a:t>
            </a:r>
          </a:p>
          <a:p>
            <a:pPr algn="l"/>
            <a:r>
              <a:rPr lang="it-IT" sz="2000" i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Villa Lagarina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8FCE1EA-A78E-4352-8868-3B041611605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4650" y="2575416"/>
            <a:ext cx="1458320" cy="1103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912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2326515" y="508518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dirty="0">
              <a:solidFill>
                <a:srgbClr val="0070C0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220226" y="1028700"/>
            <a:ext cx="3838024" cy="5132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6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Il nostro è un</a:t>
            </a:r>
          </a:p>
          <a:p>
            <a:endParaRPr lang="it-IT" sz="36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it-IT" sz="36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51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territorio</a:t>
            </a:r>
            <a:r>
              <a:rPr lang="it-IT" sz="36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endParaRPr lang="it-IT" sz="3600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it-IT" sz="36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meraviglioso e ci offre infinite opportunità per valorizzarlo. </a:t>
            </a:r>
          </a:p>
          <a:p>
            <a:r>
              <a:rPr lang="it-IT" sz="36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</a:t>
            </a:r>
            <a:r>
              <a:rPr lang="it-IT" sz="3600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corsa in montagna </a:t>
            </a:r>
            <a:r>
              <a:rPr lang="it-IT" sz="3600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è un potente veicolo per coglierle a pieno creando specifici eventi che lo promuovano ad un pubblico vasto ed attento e che consentano di viverlo pienamente nel suo pieno valore.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E1E6EBF-2942-48A2-A15E-AFF4380D7D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165747" cy="6858000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CAEBC4EE-742E-4C8E-8D7A-0D757272479D}"/>
              </a:ext>
            </a:extLst>
          </p:cNvPr>
          <p:cNvSpPr/>
          <p:nvPr/>
        </p:nvSpPr>
        <p:spPr>
          <a:xfrm>
            <a:off x="124376" y="4579535"/>
            <a:ext cx="2074432" cy="2093686"/>
          </a:xfrm>
          <a:prstGeom prst="ellipse">
            <a:avLst/>
          </a:prstGeom>
          <a:solidFill>
            <a:schemeClr val="bg1"/>
          </a:solidFill>
          <a:ln>
            <a:solidFill>
              <a:srgbClr val="00B0F0"/>
            </a:solidFill>
          </a:ln>
          <a:effectLst>
            <a:glow rad="139700">
              <a:srgbClr val="00B0F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Immagine 1">
            <a:extLst>
              <a:ext uri="{FF2B5EF4-FFF2-40B4-BE49-F238E27FC236}">
                <a16:creationId xmlns:a16="http://schemas.microsoft.com/office/drawing/2014/main" id="{7FEAF775-5FEB-4615-A301-CF0D3316D8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217" y="4965633"/>
            <a:ext cx="1550602" cy="1268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73D645F-03C2-4951-915D-4A461910B6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5746" y="6036042"/>
            <a:ext cx="4026253" cy="82195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62B26B3-7058-4790-B164-30065BB648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4719" y="142293"/>
            <a:ext cx="2208392" cy="82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587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A58DEE9-57C0-4704-88A4-992F0B0CA1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1233" y="-1"/>
            <a:ext cx="10550767" cy="685799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0F492AD-35BE-426D-BDE6-ED073CFDB744}"/>
              </a:ext>
            </a:extLst>
          </p:cNvPr>
          <p:cNvSpPr/>
          <p:nvPr/>
        </p:nvSpPr>
        <p:spPr>
          <a:xfrm>
            <a:off x="-11946" y="0"/>
            <a:ext cx="1676439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519486E-382F-4244-B29D-CFBC893BA4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427" y="1489001"/>
            <a:ext cx="1141693" cy="1254617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1505C6B2-7002-4DD1-B45F-D233229F8B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5617" y="182949"/>
            <a:ext cx="1341312" cy="1302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CC9144A-1F8C-4FFD-ABAB-4FA02EDF26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226" y="2743617"/>
            <a:ext cx="1202095" cy="141277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A6D1CF7-4E5C-4289-9B16-003F9539C0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0316" y="4100778"/>
            <a:ext cx="1251915" cy="123894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DF5932-B686-43AC-8E4F-07602D065811}"/>
              </a:ext>
            </a:extLst>
          </p:cNvPr>
          <p:cNvSpPr txBox="1"/>
          <p:nvPr/>
        </p:nvSpPr>
        <p:spPr>
          <a:xfrm>
            <a:off x="8539556" y="2384010"/>
            <a:ext cx="4022421" cy="106599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it-IT" sz="6000" i="1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</a:t>
            </a:r>
            <a:r>
              <a:rPr lang="it-IT" sz="6000" i="1" kern="1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erritorio</a:t>
            </a:r>
          </a:p>
        </p:txBody>
      </p:sp>
      <p:pic>
        <p:nvPicPr>
          <p:cNvPr id="12" name="Immagine 1">
            <a:extLst>
              <a:ext uri="{FF2B5EF4-FFF2-40B4-BE49-F238E27FC236}">
                <a16:creationId xmlns:a16="http://schemas.microsoft.com/office/drawing/2014/main" id="{A9DA5C42-619A-4CFD-9E54-8A33B205EE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2713" y="5152370"/>
            <a:ext cx="1287121" cy="1709128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B458AB97-C8E3-40A1-89A0-29D8A48AD226}"/>
              </a:ext>
            </a:extLst>
          </p:cNvPr>
          <p:cNvSpPr/>
          <p:nvPr/>
        </p:nvSpPr>
        <p:spPr>
          <a:xfrm>
            <a:off x="9871969" y="57639"/>
            <a:ext cx="2074432" cy="2093686"/>
          </a:xfrm>
          <a:prstGeom prst="ellipse">
            <a:avLst/>
          </a:prstGeom>
          <a:solidFill>
            <a:schemeClr val="bg1"/>
          </a:solidFill>
          <a:ln>
            <a:solidFill>
              <a:srgbClr val="00B0F0"/>
            </a:solidFill>
          </a:ln>
          <a:effectLst>
            <a:glow rad="139700">
              <a:srgbClr val="00B0F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Immagine 1">
            <a:extLst>
              <a:ext uri="{FF2B5EF4-FFF2-40B4-BE49-F238E27FC236}">
                <a16:creationId xmlns:a16="http://schemas.microsoft.com/office/drawing/2014/main" id="{2BCE67EB-EE96-4D91-A786-F104E63D8DD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3810" y="443737"/>
            <a:ext cx="1550602" cy="1268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903030-A7CC-4C46-8C93-D9F74C8B7A8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01465" y="5814229"/>
            <a:ext cx="2686321" cy="9866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27D5500-E196-42BB-85F8-28EA8059C48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67353" y="5814229"/>
            <a:ext cx="2338287" cy="986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29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A390EA42-8DA4-41B7-8980-F9466C47F743}"/>
              </a:ext>
            </a:extLst>
          </p:cNvPr>
          <p:cNvSpPr/>
          <p:nvPr/>
        </p:nvSpPr>
        <p:spPr>
          <a:xfrm>
            <a:off x="7028717" y="0"/>
            <a:ext cx="5163283" cy="6858000"/>
          </a:xfrm>
          <a:prstGeom prst="rect">
            <a:avLst/>
          </a:prstGeom>
          <a:solidFill>
            <a:schemeClr val="accent2">
              <a:alpha val="6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E4A5194-0574-461F-8F7D-362C44DBE3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712" y="0"/>
            <a:ext cx="706442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30" y="133504"/>
            <a:ext cx="4930227" cy="893961"/>
          </a:xfrm>
        </p:spPr>
        <p:txBody>
          <a:bodyPr>
            <a:normAutofit/>
          </a:bodyPr>
          <a:lstStyle/>
          <a:p>
            <a:r>
              <a:rPr lang="it-IT" sz="3200" b="1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Volontariato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0388" y="1184518"/>
            <a:ext cx="6545679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ASD Gente Fuori Strada</a:t>
            </a:r>
          </a:p>
          <a:p>
            <a:r>
              <a:rPr lang="it-IT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 Loco Castellano e </a:t>
            </a:r>
            <a:r>
              <a:rPr lang="it-IT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Cei</a:t>
            </a:r>
            <a:r>
              <a:rPr lang="it-IT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r>
              <a:rPr lang="it-IT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 Loco Pedersano </a:t>
            </a:r>
          </a:p>
          <a:p>
            <a:r>
              <a:rPr lang="it-IT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 Loco Pomarolo  </a:t>
            </a:r>
          </a:p>
          <a:p>
            <a:r>
              <a:rPr lang="it-IT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 Loco Savignano Amici di </a:t>
            </a:r>
            <a:r>
              <a:rPr lang="it-IT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Servis</a:t>
            </a:r>
            <a:endParaRPr lang="it-IT" sz="2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it-IT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Castel Folk</a:t>
            </a:r>
          </a:p>
          <a:p>
            <a:r>
              <a:rPr lang="it-IT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Gruppo A.N.A. Pomarolo</a:t>
            </a:r>
          </a:p>
          <a:p>
            <a:r>
              <a:rPr lang="it-IT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Schützenkompanie</a:t>
            </a:r>
            <a:r>
              <a:rPr lang="it-IT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Destra </a:t>
            </a:r>
            <a:r>
              <a:rPr lang="it-IT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Ades</a:t>
            </a:r>
            <a:endParaRPr lang="it-IT" sz="2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it-IT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Vigili del fuoco Volontari di Villa Lagarina</a:t>
            </a:r>
          </a:p>
          <a:p>
            <a:r>
              <a:rPr lang="it-IT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Vigili del fuoco Volontari di Pomarolo</a:t>
            </a:r>
          </a:p>
          <a:p>
            <a:r>
              <a:rPr lang="it-IT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Vigili del fuoco Volontari di Brentonico</a:t>
            </a:r>
          </a:p>
          <a:p>
            <a:r>
              <a:rPr lang="it-IT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Unità Soccorso Tecnico-sanitario Trento</a:t>
            </a:r>
          </a:p>
          <a:p>
            <a:r>
              <a:rPr lang="it-IT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Croce Rossa Italiana Gruppo Rovereto</a:t>
            </a:r>
          </a:p>
          <a:p>
            <a:r>
              <a:rPr lang="it-IT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Polisportiva Villa Lagarina</a:t>
            </a:r>
          </a:p>
          <a:p>
            <a:endParaRPr lang="it-IT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312D44-8FB1-422D-8DD7-F917EFE074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8648" y="158005"/>
            <a:ext cx="1220654" cy="311299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246A5B3-24FB-433C-909A-69AB7CDED6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25407" y="3482035"/>
            <a:ext cx="1681460" cy="13170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1F319F8-BB1A-4C6D-A9B4-077805353F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6080" y="1793655"/>
            <a:ext cx="1548153" cy="146171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AB9C25C-76ED-4B72-8F5C-129A787814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56468" y="5131268"/>
            <a:ext cx="1659284" cy="156407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9CA55E9-2EFF-4DCA-9956-43FA9CC212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19923" y="5141041"/>
            <a:ext cx="1577535" cy="154453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4885221-9294-4B23-B960-1128A56A03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97565" y="1795169"/>
            <a:ext cx="1709302" cy="133166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E23E0EA-FFBE-49CA-B364-A88201F928C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78891" y="208356"/>
            <a:ext cx="1518808" cy="14182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C97846-0AA0-45A6-97F8-EA7559DAE0B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38637" y="5057433"/>
            <a:ext cx="1142523" cy="16652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4C020DD-6AF1-41D2-A207-E2222313B8F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70587" y="3458914"/>
            <a:ext cx="1481298" cy="14632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83E27DB-6FEA-4555-8A0B-0AFF42ACF7E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65103" y="162653"/>
            <a:ext cx="1518808" cy="146834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547A4AF-4FAF-491F-814B-D95BBCBB48B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773072" y="3424657"/>
            <a:ext cx="1454168" cy="1431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654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749DC2F-32F0-46F2-9DB9-58E7E2B1AD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9" y="-64629"/>
            <a:ext cx="12186821" cy="69872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9C24C6E-F9E1-488E-83E6-4B016737FA9D}"/>
              </a:ext>
            </a:extLst>
          </p:cNvPr>
          <p:cNvSpPr txBox="1"/>
          <p:nvPr/>
        </p:nvSpPr>
        <p:spPr>
          <a:xfrm>
            <a:off x="309129" y="-156746"/>
            <a:ext cx="553998" cy="6680967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it-IT" sz="2400" b="1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 appuntamenti di adrenalina pura!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321E36F-55C8-4C2E-85D5-9BE3B2C42959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7626" y="161835"/>
            <a:ext cx="4504374" cy="3267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802240E-019B-423B-A53F-419DCD43BA30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"/>
          <a:stretch/>
        </p:blipFill>
        <p:spPr bwMode="auto">
          <a:xfrm>
            <a:off x="1337625" y="3493628"/>
            <a:ext cx="4504373" cy="32671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D94FD84-584F-4F9A-9563-9BC24D771B1E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3410" y="178421"/>
            <a:ext cx="4504373" cy="3250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C64EE64-000C-4BEF-AAB7-38FABD645464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3410" y="3493628"/>
            <a:ext cx="4504373" cy="326716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35E49B4D-8059-4973-AC7C-A4E00D3F418C}"/>
              </a:ext>
            </a:extLst>
          </p:cNvPr>
          <p:cNvSpPr/>
          <p:nvPr/>
        </p:nvSpPr>
        <p:spPr>
          <a:xfrm>
            <a:off x="9998089" y="3152865"/>
            <a:ext cx="2074432" cy="2093686"/>
          </a:xfrm>
          <a:prstGeom prst="ellipse">
            <a:avLst/>
          </a:prstGeom>
          <a:solidFill>
            <a:schemeClr val="bg1"/>
          </a:solidFill>
          <a:ln>
            <a:solidFill>
              <a:srgbClr val="00B0F0"/>
            </a:solidFill>
          </a:ln>
          <a:effectLst>
            <a:glow rad="139700">
              <a:srgbClr val="00B0F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magine 1">
            <a:extLst>
              <a:ext uri="{FF2B5EF4-FFF2-40B4-BE49-F238E27FC236}">
                <a16:creationId xmlns:a16="http://schemas.microsoft.com/office/drawing/2014/main" id="{772E7C93-60C3-4535-959D-B398BA74F15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7500" y="3536314"/>
            <a:ext cx="1550602" cy="1268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182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F668E91-6FE7-4E7E-BFA5-13A725212DB4}"/>
              </a:ext>
            </a:extLst>
          </p:cNvPr>
          <p:cNvSpPr/>
          <p:nvPr/>
        </p:nvSpPr>
        <p:spPr>
          <a:xfrm>
            <a:off x="115852" y="2476344"/>
            <a:ext cx="2903573" cy="3772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FD867E1-8609-44C2-B705-A74C649A47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2295" y="87383"/>
            <a:ext cx="8893853" cy="6145891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102A5114-3FA6-4F70-8A7A-F2FD31CA9858}"/>
              </a:ext>
            </a:extLst>
          </p:cNvPr>
          <p:cNvSpPr/>
          <p:nvPr/>
        </p:nvSpPr>
        <p:spPr>
          <a:xfrm>
            <a:off x="534952" y="201683"/>
            <a:ext cx="2074432" cy="2093686"/>
          </a:xfrm>
          <a:prstGeom prst="ellipse">
            <a:avLst/>
          </a:prstGeom>
          <a:solidFill>
            <a:schemeClr val="bg1"/>
          </a:solidFill>
          <a:ln>
            <a:solidFill>
              <a:srgbClr val="00B0F0"/>
            </a:solidFill>
          </a:ln>
          <a:effectLst>
            <a:glow rad="139700">
              <a:srgbClr val="00B0F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magine 1">
            <a:extLst>
              <a:ext uri="{FF2B5EF4-FFF2-40B4-BE49-F238E27FC236}">
                <a16:creationId xmlns:a16="http://schemas.microsoft.com/office/drawing/2014/main" id="{21B61D64-DFFC-47EF-B9B3-2919A1C605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793" y="587781"/>
            <a:ext cx="1550602" cy="1268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9B5A9AF-694D-4931-BA34-AB10693EA9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002" y="2626009"/>
            <a:ext cx="1270543" cy="21965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8693F84-5EF3-4FA9-BB62-770F2399AF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3562" y="2626008"/>
            <a:ext cx="1084707" cy="242224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A080031-461E-4937-BDD0-EEEF1691B7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852" y="4822541"/>
            <a:ext cx="1270542" cy="134384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AF1CDE0-508C-4F8A-8C67-7F36623EAB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13562" y="5197913"/>
            <a:ext cx="1087636" cy="828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85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EA7B290-2983-49C4-9482-5CA6EFEE10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55"/>
            <a:ext cx="12192000" cy="685799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AFD1BD8-2232-426B-BE2D-7A9C7C34D2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2155" y="1387679"/>
            <a:ext cx="8696166" cy="50284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D0A8E6B-97B0-4463-AC6E-78FFE99BD3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426" y="287614"/>
            <a:ext cx="2286198" cy="9297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5BF2C32-AC4E-4C65-9962-D109F2EFD7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426" y="1460601"/>
            <a:ext cx="1546994" cy="9221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C192C4-7D46-446B-ABF6-097B2AF09C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2227" y="2775562"/>
            <a:ext cx="1661304" cy="9602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93F3900-2C45-4661-98A9-B01892E717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52155" y="655015"/>
            <a:ext cx="2880610" cy="44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764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3A96CE1-2CCE-4646-A974-8DAE0C31F1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8939" y="-1"/>
            <a:ext cx="9833061" cy="6858001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3407A9A7-B195-4229-942A-E4266AABBF6D}"/>
              </a:ext>
            </a:extLst>
          </p:cNvPr>
          <p:cNvSpPr/>
          <p:nvPr/>
        </p:nvSpPr>
        <p:spPr>
          <a:xfrm>
            <a:off x="9997870" y="-1"/>
            <a:ext cx="2074432" cy="2093686"/>
          </a:xfrm>
          <a:prstGeom prst="ellipse">
            <a:avLst/>
          </a:prstGeom>
          <a:solidFill>
            <a:schemeClr val="bg1"/>
          </a:solidFill>
          <a:ln>
            <a:solidFill>
              <a:srgbClr val="00B0F0"/>
            </a:solidFill>
          </a:ln>
          <a:effectLst>
            <a:glow rad="139700">
              <a:srgbClr val="00B0F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Immagine 1">
            <a:extLst>
              <a:ext uri="{FF2B5EF4-FFF2-40B4-BE49-F238E27FC236}">
                <a16:creationId xmlns:a16="http://schemas.microsoft.com/office/drawing/2014/main" id="{0CEAEF1D-6A48-4F27-944E-BBA341106C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9711" y="386097"/>
            <a:ext cx="1550602" cy="1268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57A5C2B-1538-48D1-8C12-BE060D5DED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22051">
            <a:off x="205514" y="3838447"/>
            <a:ext cx="3721044" cy="19437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C507743-4448-4296-9D33-9F293E03BE73}"/>
              </a:ext>
            </a:extLst>
          </p:cNvPr>
          <p:cNvSpPr txBox="1"/>
          <p:nvPr/>
        </p:nvSpPr>
        <p:spPr>
          <a:xfrm rot="16200000">
            <a:off x="-401830" y="1030384"/>
            <a:ext cx="3042904" cy="1754326"/>
          </a:xfrm>
          <a:prstGeom prst="rect">
            <a:avLst/>
          </a:prstGeom>
          <a:solidFill>
            <a:srgbClr val="FFFF00"/>
          </a:solidFill>
          <a:effectLst>
            <a:softEdge rad="50800"/>
          </a:effectLst>
          <a:scene3d>
            <a:camera prst="orthographicFront"/>
            <a:lightRig rig="sunrise" dir="t"/>
          </a:scene3d>
          <a:sp3d prstMaterial="plastic"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NUOVA DISTANZA 44 Km</a:t>
            </a:r>
          </a:p>
        </p:txBody>
      </p:sp>
    </p:spTree>
    <p:extLst>
      <p:ext uri="{BB962C8B-B14F-4D97-AF65-F5344CB8AC3E}">
        <p14:creationId xmlns:p14="http://schemas.microsoft.com/office/powerpoint/2010/main" val="886192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75EB30-45F0-4F83-8070-E4FCAEE433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4" y="1"/>
            <a:ext cx="12183396" cy="6861968"/>
          </a:xfrm>
          <a:prstGeom prst="rect">
            <a:avLst/>
          </a:prstGeom>
        </p:spPr>
      </p:pic>
      <p:pic>
        <p:nvPicPr>
          <p:cNvPr id="2" name="57085131_2362238014006207_7632179089685369890_n">
            <a:hlinkClick r:id="" action="ppaction://media"/>
            <a:extLst>
              <a:ext uri="{FF2B5EF4-FFF2-40B4-BE49-F238E27FC236}">
                <a16:creationId xmlns:a16="http://schemas.microsoft.com/office/drawing/2014/main" id="{9BFFEA81-FE44-4673-A1E0-55B59128A76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19200" y="685800"/>
            <a:ext cx="9753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115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79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7B6A162-45F9-4CEA-8072-F1371CA75F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520" b="6898"/>
          <a:stretch/>
        </p:blipFill>
        <p:spPr>
          <a:xfrm>
            <a:off x="-105222" y="10"/>
            <a:ext cx="12297221" cy="6857990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420F2000-503C-494B-8E0E-CDFA6D8B904B}"/>
              </a:ext>
            </a:extLst>
          </p:cNvPr>
          <p:cNvSpPr/>
          <p:nvPr/>
        </p:nvSpPr>
        <p:spPr>
          <a:xfrm>
            <a:off x="10012328" y="4697483"/>
            <a:ext cx="2074432" cy="2093686"/>
          </a:xfrm>
          <a:prstGeom prst="ellipse">
            <a:avLst/>
          </a:prstGeom>
          <a:solidFill>
            <a:schemeClr val="bg1"/>
          </a:solidFill>
          <a:ln>
            <a:solidFill>
              <a:srgbClr val="00B0F0"/>
            </a:solidFill>
          </a:ln>
          <a:effectLst>
            <a:glow rad="139700">
              <a:srgbClr val="00B0F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magine 1">
            <a:extLst>
              <a:ext uri="{FF2B5EF4-FFF2-40B4-BE49-F238E27FC236}">
                <a16:creationId xmlns:a16="http://schemas.microsoft.com/office/drawing/2014/main" id="{A3C5278D-E276-4006-8E9D-546E7A4D71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4169" y="5083581"/>
            <a:ext cx="1550602" cy="1268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B7BBB86E-579D-43A0-BDE4-F7536E40FC04}"/>
              </a:ext>
            </a:extLst>
          </p:cNvPr>
          <p:cNvSpPr/>
          <p:nvPr/>
        </p:nvSpPr>
        <p:spPr>
          <a:xfrm>
            <a:off x="6010274" y="6410315"/>
            <a:ext cx="504825" cy="44767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schemeClr val="accent1">
                    <a:lumMod val="75000"/>
                  </a:schemeClr>
                </a:solidFill>
              </a:rPr>
              <a:t>P/A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76A74173-6A21-4F2E-B7F9-298D1E8D601E}"/>
              </a:ext>
            </a:extLst>
          </p:cNvPr>
          <p:cNvSpPr/>
          <p:nvPr/>
        </p:nvSpPr>
        <p:spPr>
          <a:xfrm rot="17850502">
            <a:off x="6847795" y="6062652"/>
            <a:ext cx="419100" cy="32385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66804BC2-001D-4ADF-8E16-AA30A0203BDE}"/>
              </a:ext>
            </a:extLst>
          </p:cNvPr>
          <p:cNvSpPr/>
          <p:nvPr/>
        </p:nvSpPr>
        <p:spPr>
          <a:xfrm rot="19483896">
            <a:off x="7705046" y="4071927"/>
            <a:ext cx="419100" cy="32385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85E264DA-3A46-4CFE-B3F9-9B5E7E3220F2}"/>
              </a:ext>
            </a:extLst>
          </p:cNvPr>
          <p:cNvSpPr/>
          <p:nvPr/>
        </p:nvSpPr>
        <p:spPr>
          <a:xfrm rot="19483896">
            <a:off x="10181546" y="3719502"/>
            <a:ext cx="419100" cy="32385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6E4CBD7C-486D-4C52-9ED9-17A10CAC19E3}"/>
              </a:ext>
            </a:extLst>
          </p:cNvPr>
          <p:cNvSpPr/>
          <p:nvPr/>
        </p:nvSpPr>
        <p:spPr>
          <a:xfrm rot="16970787">
            <a:off x="9598314" y="2186822"/>
            <a:ext cx="419100" cy="32385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E68E51D-9230-4294-B1AE-AA003A66C03B}"/>
              </a:ext>
            </a:extLst>
          </p:cNvPr>
          <p:cNvSpPr/>
          <p:nvPr/>
        </p:nvSpPr>
        <p:spPr>
          <a:xfrm rot="12460636">
            <a:off x="11312814" y="739023"/>
            <a:ext cx="419100" cy="32385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B9EF5E01-985A-4E63-BCEA-5583E1228ABD}"/>
              </a:ext>
            </a:extLst>
          </p:cNvPr>
          <p:cNvSpPr/>
          <p:nvPr/>
        </p:nvSpPr>
        <p:spPr>
          <a:xfrm rot="11022384">
            <a:off x="6978939" y="979755"/>
            <a:ext cx="419100" cy="32385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EB17DE6C-6BB2-4AC2-829B-F0FE95F053C7}"/>
              </a:ext>
            </a:extLst>
          </p:cNvPr>
          <p:cNvSpPr/>
          <p:nvPr/>
        </p:nvSpPr>
        <p:spPr>
          <a:xfrm rot="14889595">
            <a:off x="5378739" y="1541730"/>
            <a:ext cx="419100" cy="32385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5DA4910D-9074-41EF-BBF4-52D13662C0EC}"/>
              </a:ext>
            </a:extLst>
          </p:cNvPr>
          <p:cNvSpPr/>
          <p:nvPr/>
        </p:nvSpPr>
        <p:spPr>
          <a:xfrm rot="7533854">
            <a:off x="4539539" y="2341830"/>
            <a:ext cx="419100" cy="32385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099D2987-3D86-4C35-AD66-06D48D9694A1}"/>
              </a:ext>
            </a:extLst>
          </p:cNvPr>
          <p:cNvSpPr/>
          <p:nvPr/>
        </p:nvSpPr>
        <p:spPr>
          <a:xfrm rot="15735824">
            <a:off x="3644189" y="1936242"/>
            <a:ext cx="419100" cy="32385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C5AD2507-0BFF-4FDF-AC28-8312A23AA078}"/>
              </a:ext>
            </a:extLst>
          </p:cNvPr>
          <p:cNvSpPr/>
          <p:nvPr/>
        </p:nvSpPr>
        <p:spPr>
          <a:xfrm rot="7351867">
            <a:off x="1888693" y="2342723"/>
            <a:ext cx="419100" cy="32385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E72FA0D0-10A2-4CFC-A17A-9B454309DCBB}"/>
              </a:ext>
            </a:extLst>
          </p:cNvPr>
          <p:cNvSpPr/>
          <p:nvPr/>
        </p:nvSpPr>
        <p:spPr>
          <a:xfrm rot="20080929">
            <a:off x="2593443" y="4535558"/>
            <a:ext cx="419100" cy="32385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FA3F8C62-3FCA-41B2-839A-91F7FC9EC19A}"/>
              </a:ext>
            </a:extLst>
          </p:cNvPr>
          <p:cNvSpPr/>
          <p:nvPr/>
        </p:nvSpPr>
        <p:spPr>
          <a:xfrm rot="4295446">
            <a:off x="4581279" y="3466300"/>
            <a:ext cx="419100" cy="32385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3045162A-58D3-4AA7-9245-772E98AB40CF}"/>
              </a:ext>
            </a:extLst>
          </p:cNvPr>
          <p:cNvSpPr/>
          <p:nvPr/>
        </p:nvSpPr>
        <p:spPr>
          <a:xfrm rot="5965864">
            <a:off x="5886450" y="5171620"/>
            <a:ext cx="419100" cy="32385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12B4264-32E0-47D8-A12F-D4D9137A0D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7563" y="0"/>
            <a:ext cx="3169223" cy="16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816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08FDDAB-6681-4222-B06F-0A4F84BB10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729" r="1" b="15029"/>
          <a:stretch/>
        </p:blipFill>
        <p:spPr>
          <a:xfrm rot="21600000">
            <a:off x="643467" y="643467"/>
            <a:ext cx="10905066" cy="5571066"/>
          </a:xfrm>
          <a:prstGeom prst="rect">
            <a:avLst/>
          </a:prstGeom>
          <a:ln w="190500">
            <a:solidFill>
              <a:srgbClr val="FFFFFF"/>
            </a:solidFill>
            <a:miter lim="800000"/>
          </a:ln>
          <a:effectLst>
            <a:outerShdw blurRad="76200" dist="19050" dir="5400000" algn="t" rotWithShape="0">
              <a:prstClr val="black">
                <a:alpha val="55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D001F81-0071-44DD-80C6-CC5D39233B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66" y="643466"/>
            <a:ext cx="2196216" cy="1991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160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5BA7A15-A22E-4D42-864D-00C25B0069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8633"/>
            <a:ext cx="12192000" cy="39993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F937EBB-45C4-4507-BF84-A97437EE97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9055" y="4309086"/>
            <a:ext cx="2781541" cy="2501473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DBAE533-4260-43CF-B8DB-810F0756599A}"/>
              </a:ext>
            </a:extLst>
          </p:cNvPr>
          <p:cNvSpPr/>
          <p:nvPr/>
        </p:nvSpPr>
        <p:spPr>
          <a:xfrm>
            <a:off x="9955178" y="96908"/>
            <a:ext cx="2074432" cy="2093686"/>
          </a:xfrm>
          <a:prstGeom prst="ellipse">
            <a:avLst/>
          </a:prstGeom>
          <a:solidFill>
            <a:schemeClr val="bg1"/>
          </a:solidFill>
          <a:ln>
            <a:solidFill>
              <a:srgbClr val="00B0F0"/>
            </a:solidFill>
          </a:ln>
          <a:effectLst>
            <a:glow rad="139700">
              <a:srgbClr val="00B0F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magine 1">
            <a:extLst>
              <a:ext uri="{FF2B5EF4-FFF2-40B4-BE49-F238E27FC236}">
                <a16:creationId xmlns:a16="http://schemas.microsoft.com/office/drawing/2014/main" id="{CD63D927-8D9E-422A-91DD-334E09FE7AC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7019" y="483006"/>
            <a:ext cx="1550602" cy="1268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3728705-598A-47A3-BFCA-7416D96AE161}"/>
              </a:ext>
            </a:extLst>
          </p:cNvPr>
          <p:cNvCxnSpPr>
            <a:cxnSpLocks/>
          </p:cNvCxnSpPr>
          <p:nvPr/>
        </p:nvCxnSpPr>
        <p:spPr>
          <a:xfrm>
            <a:off x="771525" y="483006"/>
            <a:ext cx="7372350" cy="1"/>
          </a:xfrm>
          <a:prstGeom prst="line">
            <a:avLst/>
          </a:prstGeom>
          <a:ln w="15875" cmpd="sng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C42D8F44-3D2D-470E-91F4-E0F4D7B499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3958" y="4326007"/>
            <a:ext cx="4414112" cy="248455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A24ECAE-F76A-4F1F-8816-AADC3E36B2DD}"/>
              </a:ext>
            </a:extLst>
          </p:cNvPr>
          <p:cNvSpPr txBox="1"/>
          <p:nvPr/>
        </p:nvSpPr>
        <p:spPr>
          <a:xfrm>
            <a:off x="8220149" y="298340"/>
            <a:ext cx="18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solidFill>
                  <a:srgbClr val="FF0000"/>
                </a:solidFill>
              </a:rPr>
              <a:t>Cima</a:t>
            </a:r>
            <a:r>
              <a:rPr lang="en-US" b="1" i="1" dirty="0">
                <a:solidFill>
                  <a:srgbClr val="FF0000"/>
                </a:solidFill>
              </a:rPr>
              <a:t> Alta 1847m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0EB78EE-7241-423B-A116-CDDC1FE817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30" y="4326008"/>
            <a:ext cx="4521896" cy="2501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854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C6A00F-0711-4301-A956-C24F29BFF9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79" r="17223"/>
          <a:stretch/>
        </p:blipFill>
        <p:spPr>
          <a:xfrm>
            <a:off x="294304" y="289578"/>
            <a:ext cx="11477631" cy="5863572"/>
          </a:xfrm>
          <a:prstGeom prst="rect">
            <a:avLst/>
          </a:prstGeom>
          <a:ln w="190500">
            <a:solidFill>
              <a:srgbClr val="FFFFFF"/>
            </a:solidFill>
            <a:miter lim="800000"/>
          </a:ln>
          <a:effectLst>
            <a:outerShdw blurRad="76200" dist="19050" dir="5400000" algn="t" rotWithShape="0">
              <a:prstClr val="black">
                <a:alpha val="55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4F09207-E419-41CA-AF1E-4AC995235C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415854">
            <a:off x="9718651" y="4396341"/>
            <a:ext cx="2283658" cy="2283658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0B52F57A-E652-4193-B06D-95E0D0EB2723}"/>
              </a:ext>
            </a:extLst>
          </p:cNvPr>
          <p:cNvSpPr/>
          <p:nvPr/>
        </p:nvSpPr>
        <p:spPr>
          <a:xfrm>
            <a:off x="9823264" y="118505"/>
            <a:ext cx="2074432" cy="2093686"/>
          </a:xfrm>
          <a:prstGeom prst="ellipse">
            <a:avLst/>
          </a:prstGeom>
          <a:solidFill>
            <a:schemeClr val="bg1"/>
          </a:solidFill>
          <a:ln>
            <a:solidFill>
              <a:srgbClr val="00B0F0"/>
            </a:solidFill>
          </a:ln>
          <a:effectLst>
            <a:glow rad="139700">
              <a:srgbClr val="00B0F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magine 1">
            <a:extLst>
              <a:ext uri="{FF2B5EF4-FFF2-40B4-BE49-F238E27FC236}">
                <a16:creationId xmlns:a16="http://schemas.microsoft.com/office/drawing/2014/main" id="{D19460BD-56F2-49D7-B1E0-12B65E2E8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3680" y="504603"/>
            <a:ext cx="1550602" cy="1268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480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75652FC-CED0-4CEE-B447-7D175D8ECD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36" y="227300"/>
            <a:ext cx="6180547" cy="62815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9700955-3939-4065-AAE6-96F8CABA78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1" b="35249"/>
          <a:stretch/>
        </p:blipFill>
        <p:spPr>
          <a:xfrm>
            <a:off x="991027" y="956945"/>
            <a:ext cx="4944107" cy="4944110"/>
          </a:xfrm>
          <a:custGeom>
            <a:avLst/>
            <a:gdLst>
              <a:gd name="connsiteX0" fmla="*/ 2313823 w 4627646"/>
              <a:gd name="connsiteY0" fmla="*/ 0 h 4627648"/>
              <a:gd name="connsiteX1" fmla="*/ 4627646 w 4627646"/>
              <a:gd name="connsiteY1" fmla="*/ 2313824 h 4627648"/>
              <a:gd name="connsiteX2" fmla="*/ 2313823 w 4627646"/>
              <a:gd name="connsiteY2" fmla="*/ 4627648 h 4627648"/>
              <a:gd name="connsiteX3" fmla="*/ 0 w 4627646"/>
              <a:gd name="connsiteY3" fmla="*/ 2313824 h 4627648"/>
              <a:gd name="connsiteX4" fmla="*/ 2313823 w 4627646"/>
              <a:gd name="connsiteY4" fmla="*/ 0 h 4627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27646" h="4627648">
                <a:moveTo>
                  <a:pt x="2313823" y="0"/>
                </a:moveTo>
                <a:cubicBezTo>
                  <a:pt x="3591712" y="0"/>
                  <a:pt x="4627646" y="1035934"/>
                  <a:pt x="4627646" y="2313824"/>
                </a:cubicBezTo>
                <a:cubicBezTo>
                  <a:pt x="4627646" y="3591714"/>
                  <a:pt x="3591712" y="4627648"/>
                  <a:pt x="2313823" y="4627648"/>
                </a:cubicBezTo>
                <a:cubicBezTo>
                  <a:pt x="1035934" y="4627648"/>
                  <a:pt x="0" y="3591714"/>
                  <a:pt x="0" y="2313824"/>
                </a:cubicBezTo>
                <a:cubicBezTo>
                  <a:pt x="0" y="1035934"/>
                  <a:pt x="1035934" y="0"/>
                  <a:pt x="2313823" y="0"/>
                </a:cubicBez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753BCB8-FAD7-4F89-B3E1-80C56148102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-3" b="11497"/>
          <a:stretch/>
        </p:blipFill>
        <p:spPr>
          <a:xfrm>
            <a:off x="6256867" y="956945"/>
            <a:ext cx="4944107" cy="4944110"/>
          </a:xfrm>
          <a:custGeom>
            <a:avLst/>
            <a:gdLst>
              <a:gd name="connsiteX0" fmla="*/ 2313823 w 4627646"/>
              <a:gd name="connsiteY0" fmla="*/ 0 h 4627648"/>
              <a:gd name="connsiteX1" fmla="*/ 4627646 w 4627646"/>
              <a:gd name="connsiteY1" fmla="*/ 2313824 h 4627648"/>
              <a:gd name="connsiteX2" fmla="*/ 2313823 w 4627646"/>
              <a:gd name="connsiteY2" fmla="*/ 4627648 h 4627648"/>
              <a:gd name="connsiteX3" fmla="*/ 0 w 4627646"/>
              <a:gd name="connsiteY3" fmla="*/ 2313824 h 4627648"/>
              <a:gd name="connsiteX4" fmla="*/ 2313823 w 4627646"/>
              <a:gd name="connsiteY4" fmla="*/ 0 h 4627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27646" h="4627648">
                <a:moveTo>
                  <a:pt x="2313823" y="0"/>
                </a:moveTo>
                <a:cubicBezTo>
                  <a:pt x="3591712" y="0"/>
                  <a:pt x="4627646" y="1035934"/>
                  <a:pt x="4627646" y="2313824"/>
                </a:cubicBezTo>
                <a:cubicBezTo>
                  <a:pt x="4627646" y="3591714"/>
                  <a:pt x="3591712" y="4627648"/>
                  <a:pt x="2313823" y="4627648"/>
                </a:cubicBezTo>
                <a:cubicBezTo>
                  <a:pt x="1035934" y="4627648"/>
                  <a:pt x="0" y="3591714"/>
                  <a:pt x="0" y="2313824"/>
                </a:cubicBezTo>
                <a:cubicBezTo>
                  <a:pt x="0" y="1035934"/>
                  <a:pt x="1035934" y="0"/>
                  <a:pt x="2313823" y="0"/>
                </a:cubicBezTo>
                <a:close/>
              </a:path>
            </a:pathLst>
          </a:cu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C2CE3BB-18B9-43E5-866B-D8A87972D47F}"/>
              </a:ext>
            </a:extLst>
          </p:cNvPr>
          <p:cNvSpPr txBox="1"/>
          <p:nvPr/>
        </p:nvSpPr>
        <p:spPr>
          <a:xfrm>
            <a:off x="5238500" y="5716389"/>
            <a:ext cx="2036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Podii</a:t>
            </a:r>
            <a:endParaRPr lang="en-US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n-US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Edizione</a:t>
            </a: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2018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E197DBC-BE1C-4278-B100-192FBD9A0D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294" y="5093265"/>
            <a:ext cx="1752752" cy="80779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EA9F072-0A64-420E-A82F-D71DAEB05E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43194" y="5644286"/>
            <a:ext cx="1722269" cy="800169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3238C41A-B8C6-45BF-9EF9-69D1E1E881DB}"/>
              </a:ext>
            </a:extLst>
          </p:cNvPr>
          <p:cNvSpPr/>
          <p:nvPr/>
        </p:nvSpPr>
        <p:spPr>
          <a:xfrm>
            <a:off x="9364628" y="573158"/>
            <a:ext cx="2074432" cy="2093686"/>
          </a:xfrm>
          <a:prstGeom prst="ellipse">
            <a:avLst/>
          </a:prstGeom>
          <a:solidFill>
            <a:schemeClr val="bg1"/>
          </a:solidFill>
          <a:ln>
            <a:solidFill>
              <a:srgbClr val="00B0F0"/>
            </a:solidFill>
          </a:ln>
          <a:effectLst>
            <a:glow rad="139700">
              <a:srgbClr val="00B0F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Immagine 1">
            <a:extLst>
              <a:ext uri="{FF2B5EF4-FFF2-40B4-BE49-F238E27FC236}">
                <a16:creationId xmlns:a16="http://schemas.microsoft.com/office/drawing/2014/main" id="{4EC89331-1E35-4DC2-850B-95D7217CC48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6469" y="959256"/>
            <a:ext cx="1550602" cy="1268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38E79FB-3C36-48A3-A70A-E415E3BE83DD}"/>
              </a:ext>
            </a:extLst>
          </p:cNvPr>
          <p:cNvSpPr/>
          <p:nvPr/>
        </p:nvSpPr>
        <p:spPr>
          <a:xfrm>
            <a:off x="5810250" y="137490"/>
            <a:ext cx="980358" cy="15960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767086B-E34D-421B-8538-0C627BB3473A}"/>
              </a:ext>
            </a:extLst>
          </p:cNvPr>
          <p:cNvSpPr/>
          <p:nvPr/>
        </p:nvSpPr>
        <p:spPr>
          <a:xfrm>
            <a:off x="1104901" y="1095375"/>
            <a:ext cx="497126" cy="659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30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94FF21B-5671-405D-87DB-5D8AAAA42A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74" r="7051" b="-2"/>
          <a:stretch/>
        </p:blipFill>
        <p:spPr>
          <a:xfrm>
            <a:off x="321730" y="321732"/>
            <a:ext cx="5728548" cy="307919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0044BCF-8801-44BD-96DB-6755941DA1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522" r="356" b="-3"/>
          <a:stretch/>
        </p:blipFill>
        <p:spPr>
          <a:xfrm>
            <a:off x="321730" y="3489158"/>
            <a:ext cx="5728548" cy="304710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71650AE-E380-4115-9A7B-C8BD9DA5AE9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236" r="-2" b="8061"/>
          <a:stretch/>
        </p:blipFill>
        <p:spPr>
          <a:xfrm>
            <a:off x="6141723" y="321732"/>
            <a:ext cx="5728547" cy="62145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E76C945-2239-4DC5-9B6B-899197927B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248781"/>
            <a:ext cx="1633725" cy="1609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817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F697CDC-2B3F-4DD3-AC50-9812CD5D9A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6" y="-203486"/>
            <a:ext cx="12183064" cy="68574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6A9600-6CA6-41DB-9F1F-B0E7397E66D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0901" b="2"/>
          <a:stretch/>
        </p:blipFill>
        <p:spPr>
          <a:xfrm>
            <a:off x="3630399" y="0"/>
            <a:ext cx="4023360" cy="2980230"/>
          </a:xfrm>
          <a:custGeom>
            <a:avLst/>
            <a:gdLst>
              <a:gd name="connsiteX0" fmla="*/ 248676 w 4023360"/>
              <a:gd name="connsiteY0" fmla="*/ 0 h 2980240"/>
              <a:gd name="connsiteX1" fmla="*/ 3774684 w 4023360"/>
              <a:gd name="connsiteY1" fmla="*/ 0 h 2980240"/>
              <a:gd name="connsiteX2" fmla="*/ 3780561 w 4023360"/>
              <a:gd name="connsiteY2" fmla="*/ 9674 h 2980240"/>
              <a:gd name="connsiteX3" fmla="*/ 4023360 w 4023360"/>
              <a:gd name="connsiteY3" fmla="*/ 968560 h 2980240"/>
              <a:gd name="connsiteX4" fmla="*/ 2011680 w 4023360"/>
              <a:gd name="connsiteY4" fmla="*/ 2980240 h 2980240"/>
              <a:gd name="connsiteX5" fmla="*/ 0 w 4023360"/>
              <a:gd name="connsiteY5" fmla="*/ 968560 h 2980240"/>
              <a:gd name="connsiteX6" fmla="*/ 242799 w 4023360"/>
              <a:gd name="connsiteY6" fmla="*/ 9674 h 298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23360" h="2980240">
                <a:moveTo>
                  <a:pt x="248676" y="0"/>
                </a:moveTo>
                <a:lnTo>
                  <a:pt x="3774684" y="0"/>
                </a:lnTo>
                <a:lnTo>
                  <a:pt x="3780561" y="9674"/>
                </a:lnTo>
                <a:cubicBezTo>
                  <a:pt x="3935405" y="294716"/>
                  <a:pt x="4023360" y="621366"/>
                  <a:pt x="4023360" y="968560"/>
                </a:cubicBezTo>
                <a:cubicBezTo>
                  <a:pt x="4023360" y="2079580"/>
                  <a:pt x="3122700" y="2980240"/>
                  <a:pt x="2011680" y="2980240"/>
                </a:cubicBezTo>
                <a:cubicBezTo>
                  <a:pt x="900660" y="2980240"/>
                  <a:pt x="0" y="2079580"/>
                  <a:pt x="0" y="968560"/>
                </a:cubicBezTo>
                <a:cubicBezTo>
                  <a:pt x="0" y="621366"/>
                  <a:pt x="87955" y="294716"/>
                  <a:pt x="242799" y="9674"/>
                </a:cubicBezTo>
                <a:close/>
              </a:path>
            </a:pathLst>
          </a:cu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1E23817-245C-4809-928F-47B67E6ABD7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" b="8395"/>
          <a:stretch/>
        </p:blipFill>
        <p:spPr>
          <a:xfrm>
            <a:off x="7807959" y="1589599"/>
            <a:ext cx="4375105" cy="5273507"/>
          </a:xfrm>
          <a:custGeom>
            <a:avLst/>
            <a:gdLst>
              <a:gd name="connsiteX0" fmla="*/ 2921508 w 4375105"/>
              <a:gd name="connsiteY0" fmla="*/ 0 h 5273507"/>
              <a:gd name="connsiteX1" fmla="*/ 4314072 w 4375105"/>
              <a:gd name="connsiteY1" fmla="*/ 352611 h 5273507"/>
              <a:gd name="connsiteX2" fmla="*/ 4375105 w 4375105"/>
              <a:gd name="connsiteY2" fmla="*/ 389689 h 5273507"/>
              <a:gd name="connsiteX3" fmla="*/ 4375105 w 4375105"/>
              <a:gd name="connsiteY3" fmla="*/ 5273507 h 5273507"/>
              <a:gd name="connsiteX4" fmla="*/ 1193705 w 4375105"/>
              <a:gd name="connsiteY4" fmla="*/ 5273507 h 5273507"/>
              <a:gd name="connsiteX5" fmla="*/ 1063158 w 4375105"/>
              <a:gd name="connsiteY5" fmla="*/ 5175886 h 5273507"/>
              <a:gd name="connsiteX6" fmla="*/ 0 w 4375105"/>
              <a:gd name="connsiteY6" fmla="*/ 2921508 h 5273507"/>
              <a:gd name="connsiteX7" fmla="*/ 2921508 w 4375105"/>
              <a:gd name="connsiteY7" fmla="*/ 0 h 5273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75105" h="5273507">
                <a:moveTo>
                  <a:pt x="2921508" y="0"/>
                </a:moveTo>
                <a:cubicBezTo>
                  <a:pt x="3425728" y="0"/>
                  <a:pt x="3900114" y="127735"/>
                  <a:pt x="4314072" y="352611"/>
                </a:cubicBezTo>
                <a:lnTo>
                  <a:pt x="4375105" y="389689"/>
                </a:lnTo>
                <a:lnTo>
                  <a:pt x="4375105" y="5273507"/>
                </a:lnTo>
                <a:lnTo>
                  <a:pt x="1193705" y="5273507"/>
                </a:lnTo>
                <a:lnTo>
                  <a:pt x="1063158" y="5175886"/>
                </a:lnTo>
                <a:cubicBezTo>
                  <a:pt x="413861" y="4640038"/>
                  <a:pt x="0" y="3829104"/>
                  <a:pt x="0" y="2921508"/>
                </a:cubicBezTo>
                <a:cubicBezTo>
                  <a:pt x="0" y="1308004"/>
                  <a:pt x="1308004" y="0"/>
                  <a:pt x="2921508" y="0"/>
                </a:cubicBezTo>
                <a:close/>
              </a:path>
            </a:pathLst>
          </a:cu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B1A7514-97B6-4DC0-A7BF-6F18E8A5D415}"/>
              </a:ext>
            </a:extLst>
          </p:cNvPr>
          <p:cNvSpPr txBox="1"/>
          <p:nvPr/>
        </p:nvSpPr>
        <p:spPr>
          <a:xfrm>
            <a:off x="334655" y="2558662"/>
            <a:ext cx="3141544" cy="584775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Verdana Pro SemiBold" panose="020B0604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Villa Lagarina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1C58B0-4A74-4489-A2F3-17203EF756A6}"/>
              </a:ext>
            </a:extLst>
          </p:cNvPr>
          <p:cNvSpPr txBox="1"/>
          <p:nvPr/>
        </p:nvSpPr>
        <p:spPr>
          <a:xfrm>
            <a:off x="7980151" y="126177"/>
            <a:ext cx="1634366" cy="584775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  <a:latin typeface="Verdana Pro SemiBold" panose="020B0604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Piazzo</a:t>
            </a:r>
            <a:endParaRPr lang="en-US" sz="3200" b="1" dirty="0">
              <a:solidFill>
                <a:schemeClr val="accent2">
                  <a:lumMod val="75000"/>
                </a:schemeClr>
              </a:solidFill>
              <a:latin typeface="Verdana Pro SemiBold" panose="020B0604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EA8EE22-AEA1-49B4-81B9-FF8068F502C0}"/>
              </a:ext>
            </a:extLst>
          </p:cNvPr>
          <p:cNvSpPr txBox="1"/>
          <p:nvPr/>
        </p:nvSpPr>
        <p:spPr>
          <a:xfrm>
            <a:off x="5175387" y="5779358"/>
            <a:ext cx="2623636" cy="584775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  <a:latin typeface="Verdana Pro SemiBold" panose="020B0604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Pedersano</a:t>
            </a:r>
            <a:endParaRPr lang="en-US" sz="3200" b="1" dirty="0">
              <a:solidFill>
                <a:schemeClr val="accent2">
                  <a:lumMod val="75000"/>
                </a:schemeClr>
              </a:solidFill>
              <a:latin typeface="Verdana Pro SemiBold" panose="020B0604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4EA571-88CC-4274-849E-1BB49668DB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973" y="-203486"/>
            <a:ext cx="12169339" cy="7064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9725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BBA14E1-85A6-4491-A475-7E82394FB3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244" r="-3" b="-3"/>
          <a:stretch/>
        </p:blipFill>
        <p:spPr>
          <a:xfrm>
            <a:off x="5622231" y="-10"/>
            <a:ext cx="6569769" cy="3750724"/>
          </a:xfrm>
          <a:custGeom>
            <a:avLst/>
            <a:gdLst>
              <a:gd name="connsiteX0" fmla="*/ 1738471 w 6569769"/>
              <a:gd name="connsiteY0" fmla="*/ 0 h 3750734"/>
              <a:gd name="connsiteX1" fmla="*/ 6569769 w 6569769"/>
              <a:gd name="connsiteY1" fmla="*/ 0 h 3750734"/>
              <a:gd name="connsiteX2" fmla="*/ 6569769 w 6569769"/>
              <a:gd name="connsiteY2" fmla="*/ 3750734 h 3750734"/>
              <a:gd name="connsiteX3" fmla="*/ 0 w 6569769"/>
              <a:gd name="connsiteY3" fmla="*/ 3750734 h 3750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69769" h="3750734">
                <a:moveTo>
                  <a:pt x="1738471" y="0"/>
                </a:moveTo>
                <a:lnTo>
                  <a:pt x="6569769" y="0"/>
                </a:lnTo>
                <a:lnTo>
                  <a:pt x="6569769" y="3750734"/>
                </a:lnTo>
                <a:lnTo>
                  <a:pt x="0" y="3750734"/>
                </a:ln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4CF5E46-26D8-4723-97F3-3F3DC15825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5205" b="2996"/>
          <a:stretch/>
        </p:blipFill>
        <p:spPr>
          <a:xfrm>
            <a:off x="4182011" y="3887894"/>
            <a:ext cx="8009991" cy="2970106"/>
          </a:xfrm>
          <a:custGeom>
            <a:avLst/>
            <a:gdLst>
              <a:gd name="connsiteX0" fmla="*/ 1376648 w 8009991"/>
              <a:gd name="connsiteY0" fmla="*/ 0 h 2970106"/>
              <a:gd name="connsiteX1" fmla="*/ 8009991 w 8009991"/>
              <a:gd name="connsiteY1" fmla="*/ 0 h 2970106"/>
              <a:gd name="connsiteX2" fmla="*/ 8009991 w 8009991"/>
              <a:gd name="connsiteY2" fmla="*/ 2970106 h 2970106"/>
              <a:gd name="connsiteX3" fmla="*/ 0 w 8009991"/>
              <a:gd name="connsiteY3" fmla="*/ 2970106 h 2970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09991" h="2970106">
                <a:moveTo>
                  <a:pt x="1376648" y="0"/>
                </a:moveTo>
                <a:lnTo>
                  <a:pt x="8009991" y="0"/>
                </a:lnTo>
                <a:lnTo>
                  <a:pt x="8009991" y="2970106"/>
                </a:lnTo>
                <a:lnTo>
                  <a:pt x="0" y="2970106"/>
                </a:lnTo>
                <a:close/>
              </a:path>
            </a:pathLst>
          </a:cu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6D9E9EC-4D35-4B05-A603-52BD5B5597A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027" r="15680" b="1"/>
          <a:stretch/>
        </p:blipFill>
        <p:spPr>
          <a:xfrm>
            <a:off x="-2" y="0"/>
            <a:ext cx="7503091" cy="6857990"/>
          </a:xfrm>
          <a:custGeom>
            <a:avLst/>
            <a:gdLst>
              <a:gd name="connsiteX0" fmla="*/ 0 w 7503111"/>
              <a:gd name="connsiteY0" fmla="*/ 0 h 6858000"/>
              <a:gd name="connsiteX1" fmla="*/ 677334 w 7503111"/>
              <a:gd name="connsiteY1" fmla="*/ 0 h 6858000"/>
              <a:gd name="connsiteX2" fmla="*/ 1168036 w 7503111"/>
              <a:gd name="connsiteY2" fmla="*/ 0 h 6858000"/>
              <a:gd name="connsiteX3" fmla="*/ 1205499 w 7503111"/>
              <a:gd name="connsiteY3" fmla="*/ 0 h 6858000"/>
              <a:gd name="connsiteX4" fmla="*/ 1647632 w 7503111"/>
              <a:gd name="connsiteY4" fmla="*/ 0 h 6858000"/>
              <a:gd name="connsiteX5" fmla="*/ 7215401 w 7503111"/>
              <a:gd name="connsiteY5" fmla="*/ 0 h 6858000"/>
              <a:gd name="connsiteX6" fmla="*/ 4041567 w 7503111"/>
              <a:gd name="connsiteY6" fmla="*/ 6852993 h 6858000"/>
              <a:gd name="connsiteX7" fmla="*/ 7503111 w 7503111"/>
              <a:gd name="connsiteY7" fmla="*/ 6852993 h 6858000"/>
              <a:gd name="connsiteX8" fmla="*/ 7503111 w 7503111"/>
              <a:gd name="connsiteY8" fmla="*/ 6852994 h 6858000"/>
              <a:gd name="connsiteX9" fmla="*/ 1647632 w 7503111"/>
              <a:gd name="connsiteY9" fmla="*/ 6852994 h 6858000"/>
              <a:gd name="connsiteX10" fmla="*/ 1647632 w 7503111"/>
              <a:gd name="connsiteY10" fmla="*/ 6858000 h 6858000"/>
              <a:gd name="connsiteX11" fmla="*/ 0 w 750311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503111" h="6858000">
                <a:moveTo>
                  <a:pt x="0" y="0"/>
                </a:moveTo>
                <a:lnTo>
                  <a:pt x="677334" y="0"/>
                </a:lnTo>
                <a:lnTo>
                  <a:pt x="1168036" y="0"/>
                </a:lnTo>
                <a:lnTo>
                  <a:pt x="1205499" y="0"/>
                </a:lnTo>
                <a:lnTo>
                  <a:pt x="1647632" y="0"/>
                </a:lnTo>
                <a:lnTo>
                  <a:pt x="7215401" y="0"/>
                </a:lnTo>
                <a:lnTo>
                  <a:pt x="4041567" y="6852993"/>
                </a:lnTo>
                <a:lnTo>
                  <a:pt x="7503111" y="6852993"/>
                </a:lnTo>
                <a:lnTo>
                  <a:pt x="7503111" y="6852994"/>
                </a:lnTo>
                <a:lnTo>
                  <a:pt x="1647632" y="6852994"/>
                </a:lnTo>
                <a:lnTo>
                  <a:pt x="1647632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3210D3C-0584-453F-A058-7EF729340E67}"/>
              </a:ext>
            </a:extLst>
          </p:cNvPr>
          <p:cNvSpPr txBox="1"/>
          <p:nvPr/>
        </p:nvSpPr>
        <p:spPr>
          <a:xfrm>
            <a:off x="6096000" y="3035218"/>
            <a:ext cx="2639364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  <a:latin typeface="Verdana Pro SemiBold" panose="020B0604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Pomarolo</a:t>
            </a:r>
            <a:endParaRPr lang="en-US" sz="3200" b="1" dirty="0">
              <a:solidFill>
                <a:schemeClr val="accent2">
                  <a:lumMod val="75000"/>
                </a:schemeClr>
              </a:solidFill>
              <a:latin typeface="Verdana Pro SemiBold" panose="020B0604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12A1B4-1284-4F09-8956-871B4A9EBEB4}"/>
              </a:ext>
            </a:extLst>
          </p:cNvPr>
          <p:cNvSpPr txBox="1"/>
          <p:nvPr/>
        </p:nvSpPr>
        <p:spPr>
          <a:xfrm>
            <a:off x="7907308" y="5949932"/>
            <a:ext cx="2639364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  <a:latin typeface="Verdana Pro SemiBold" panose="020B0604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Savignano</a:t>
            </a:r>
            <a:endParaRPr lang="en-US" sz="3200" b="1" dirty="0">
              <a:solidFill>
                <a:schemeClr val="accent2">
                  <a:lumMod val="75000"/>
                </a:schemeClr>
              </a:solidFill>
              <a:latin typeface="Verdana Pro SemiBold" panose="020B0604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6C556C4-8D7E-4977-B3B4-C966DB862080}"/>
              </a:ext>
            </a:extLst>
          </p:cNvPr>
          <p:cNvSpPr/>
          <p:nvPr/>
        </p:nvSpPr>
        <p:spPr>
          <a:xfrm>
            <a:off x="153953" y="4649858"/>
            <a:ext cx="2074432" cy="2093686"/>
          </a:xfrm>
          <a:prstGeom prst="ellipse">
            <a:avLst/>
          </a:prstGeom>
          <a:solidFill>
            <a:schemeClr val="bg1"/>
          </a:solidFill>
          <a:ln>
            <a:solidFill>
              <a:srgbClr val="00B0F0"/>
            </a:solidFill>
          </a:ln>
          <a:effectLst>
            <a:glow rad="139700">
              <a:srgbClr val="00B0F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Immagine 1">
            <a:extLst>
              <a:ext uri="{FF2B5EF4-FFF2-40B4-BE49-F238E27FC236}">
                <a16:creationId xmlns:a16="http://schemas.microsoft.com/office/drawing/2014/main" id="{473D5FFA-224A-4613-B1A6-300E6A63E84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94" y="5035956"/>
            <a:ext cx="1550602" cy="1268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727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A1E10A0-EB47-4C5D-983E-1A78F531A4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2804" y="0"/>
            <a:ext cx="2949196" cy="6851710"/>
          </a:xfrm>
          <a:prstGeom prst="rect">
            <a:avLst/>
          </a:prstGeom>
        </p:spPr>
      </p:pic>
      <p:sp>
        <p:nvSpPr>
          <p:cNvPr id="3" name="Hexagon 2">
            <a:extLst>
              <a:ext uri="{FF2B5EF4-FFF2-40B4-BE49-F238E27FC236}">
                <a16:creationId xmlns:a16="http://schemas.microsoft.com/office/drawing/2014/main" id="{EE046C31-7CC8-4F19-B857-940169F5E972}"/>
              </a:ext>
            </a:extLst>
          </p:cNvPr>
          <p:cNvSpPr/>
          <p:nvPr/>
        </p:nvSpPr>
        <p:spPr>
          <a:xfrm>
            <a:off x="9769759" y="3708410"/>
            <a:ext cx="2376507" cy="2193363"/>
          </a:xfrm>
          <a:prstGeom prst="hexagon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4A47CAA-D35F-4392-B7C0-788CFAB7BC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892"/>
          <a:stretch/>
        </p:blipFill>
        <p:spPr>
          <a:xfrm>
            <a:off x="10334" y="6290"/>
            <a:ext cx="10655455" cy="6857990"/>
          </a:xfrm>
          <a:custGeom>
            <a:avLst/>
            <a:gdLst>
              <a:gd name="connsiteX0" fmla="*/ 8526285 w 10655455"/>
              <a:gd name="connsiteY0" fmla="*/ 6283111 h 6858000"/>
              <a:gd name="connsiteX1" fmla="*/ 10157124 w 10655455"/>
              <a:gd name="connsiteY1" fmla="*/ 6283111 h 6858000"/>
              <a:gd name="connsiteX2" fmla="*/ 10407209 w 10655455"/>
              <a:gd name="connsiteY2" fmla="*/ 6430504 h 6858000"/>
              <a:gd name="connsiteX3" fmla="*/ 10606716 w 10655455"/>
              <a:gd name="connsiteY3" fmla="*/ 6774068 h 6858000"/>
              <a:gd name="connsiteX4" fmla="*/ 10655455 w 10655455"/>
              <a:gd name="connsiteY4" fmla="*/ 6858000 h 6858000"/>
              <a:gd name="connsiteX5" fmla="*/ 8025501 w 10655455"/>
              <a:gd name="connsiteY5" fmla="*/ 6858000 h 6858000"/>
              <a:gd name="connsiteX6" fmla="*/ 8129453 w 10655455"/>
              <a:gd name="connsiteY6" fmla="*/ 6678214 h 6858000"/>
              <a:gd name="connsiteX7" fmla="*/ 8272677 w 10655455"/>
              <a:gd name="connsiteY7" fmla="*/ 6430504 h 6858000"/>
              <a:gd name="connsiteX8" fmla="*/ 8526285 w 10655455"/>
              <a:gd name="connsiteY8" fmla="*/ 6283111 h 6858000"/>
              <a:gd name="connsiteX9" fmla="*/ 8508611 w 10655455"/>
              <a:gd name="connsiteY9" fmla="*/ 4776272 h 6858000"/>
              <a:gd name="connsiteX10" fmla="*/ 9153763 w 10655455"/>
              <a:gd name="connsiteY10" fmla="*/ 4776272 h 6858000"/>
              <a:gd name="connsiteX11" fmla="*/ 9252696 w 10655455"/>
              <a:gd name="connsiteY11" fmla="*/ 4834580 h 6858000"/>
              <a:gd name="connsiteX12" fmla="*/ 9575969 w 10655455"/>
              <a:gd name="connsiteY12" fmla="*/ 5391278 h 6858000"/>
              <a:gd name="connsiteX13" fmla="*/ 9575969 w 10655455"/>
              <a:gd name="connsiteY13" fmla="*/ 5505116 h 6858000"/>
              <a:gd name="connsiteX14" fmla="*/ 9252696 w 10655455"/>
              <a:gd name="connsiteY14" fmla="*/ 6061815 h 6858000"/>
              <a:gd name="connsiteX15" fmla="*/ 9153763 w 10655455"/>
              <a:gd name="connsiteY15" fmla="*/ 6120122 h 6858000"/>
              <a:gd name="connsiteX16" fmla="*/ 8508611 w 10655455"/>
              <a:gd name="connsiteY16" fmla="*/ 6120122 h 6858000"/>
              <a:gd name="connsiteX17" fmla="*/ 8408284 w 10655455"/>
              <a:gd name="connsiteY17" fmla="*/ 6061815 h 6858000"/>
              <a:gd name="connsiteX18" fmla="*/ 8086404 w 10655455"/>
              <a:gd name="connsiteY18" fmla="*/ 5505116 h 6858000"/>
              <a:gd name="connsiteX19" fmla="*/ 8086404 w 10655455"/>
              <a:gd name="connsiteY19" fmla="*/ 5391278 h 6858000"/>
              <a:gd name="connsiteX20" fmla="*/ 8408284 w 10655455"/>
              <a:gd name="connsiteY20" fmla="*/ 4834580 h 6858000"/>
              <a:gd name="connsiteX21" fmla="*/ 8508611 w 10655455"/>
              <a:gd name="connsiteY21" fmla="*/ 4776272 h 6858000"/>
              <a:gd name="connsiteX22" fmla="*/ 8438383 w 10655455"/>
              <a:gd name="connsiteY22" fmla="*/ 4182594 h 6858000"/>
              <a:gd name="connsiteX23" fmla="*/ 8671249 w 10655455"/>
              <a:gd name="connsiteY23" fmla="*/ 4182594 h 6858000"/>
              <a:gd name="connsiteX24" fmla="*/ 8706958 w 10655455"/>
              <a:gd name="connsiteY24" fmla="*/ 4203640 h 6858000"/>
              <a:gd name="connsiteX25" fmla="*/ 8823642 w 10655455"/>
              <a:gd name="connsiteY25" fmla="*/ 4404579 h 6858000"/>
              <a:gd name="connsiteX26" fmla="*/ 8823642 w 10655455"/>
              <a:gd name="connsiteY26" fmla="*/ 4445668 h 6858000"/>
              <a:gd name="connsiteX27" fmla="*/ 8706958 w 10655455"/>
              <a:gd name="connsiteY27" fmla="*/ 4646606 h 6858000"/>
              <a:gd name="connsiteX28" fmla="*/ 8671249 w 10655455"/>
              <a:gd name="connsiteY28" fmla="*/ 4667652 h 6858000"/>
              <a:gd name="connsiteX29" fmla="*/ 8438383 w 10655455"/>
              <a:gd name="connsiteY29" fmla="*/ 4667652 h 6858000"/>
              <a:gd name="connsiteX30" fmla="*/ 8402170 w 10655455"/>
              <a:gd name="connsiteY30" fmla="*/ 4646606 h 6858000"/>
              <a:gd name="connsiteX31" fmla="*/ 8285989 w 10655455"/>
              <a:gd name="connsiteY31" fmla="*/ 4445668 h 6858000"/>
              <a:gd name="connsiteX32" fmla="*/ 8285989 w 10655455"/>
              <a:gd name="connsiteY32" fmla="*/ 4404579 h 6858000"/>
              <a:gd name="connsiteX33" fmla="*/ 8402170 w 10655455"/>
              <a:gd name="connsiteY33" fmla="*/ 4203640 h 6858000"/>
              <a:gd name="connsiteX34" fmla="*/ 8438383 w 10655455"/>
              <a:gd name="connsiteY34" fmla="*/ 4182594 h 6858000"/>
              <a:gd name="connsiteX35" fmla="*/ 7678681 w 10655455"/>
              <a:gd name="connsiteY35" fmla="*/ 3459104 h 6858000"/>
              <a:gd name="connsiteX36" fmla="*/ 8119685 w 10655455"/>
              <a:gd name="connsiteY36" fmla="*/ 3459104 h 6858000"/>
              <a:gd name="connsiteX37" fmla="*/ 8187313 w 10655455"/>
              <a:gd name="connsiteY37" fmla="*/ 3498961 h 6858000"/>
              <a:gd name="connsiteX38" fmla="*/ 8408292 w 10655455"/>
              <a:gd name="connsiteY38" fmla="*/ 3879501 h 6858000"/>
              <a:gd name="connsiteX39" fmla="*/ 8408292 w 10655455"/>
              <a:gd name="connsiteY39" fmla="*/ 3957318 h 6858000"/>
              <a:gd name="connsiteX40" fmla="*/ 8187313 w 10655455"/>
              <a:gd name="connsiteY40" fmla="*/ 4337857 h 6858000"/>
              <a:gd name="connsiteX41" fmla="*/ 8119685 w 10655455"/>
              <a:gd name="connsiteY41" fmla="*/ 4377714 h 6858000"/>
              <a:gd name="connsiteX42" fmla="*/ 7678681 w 10655455"/>
              <a:gd name="connsiteY42" fmla="*/ 4377714 h 6858000"/>
              <a:gd name="connsiteX43" fmla="*/ 7610101 w 10655455"/>
              <a:gd name="connsiteY43" fmla="*/ 4337857 h 6858000"/>
              <a:gd name="connsiteX44" fmla="*/ 7390076 w 10655455"/>
              <a:gd name="connsiteY44" fmla="*/ 3957318 h 6858000"/>
              <a:gd name="connsiteX45" fmla="*/ 7390076 w 10655455"/>
              <a:gd name="connsiteY45" fmla="*/ 3879501 h 6858000"/>
              <a:gd name="connsiteX46" fmla="*/ 7610101 w 10655455"/>
              <a:gd name="connsiteY46" fmla="*/ 3498961 h 6858000"/>
              <a:gd name="connsiteX47" fmla="*/ 7678681 w 10655455"/>
              <a:gd name="connsiteY47" fmla="*/ 3459104 h 6858000"/>
              <a:gd name="connsiteX48" fmla="*/ 9108816 w 10655455"/>
              <a:gd name="connsiteY48" fmla="*/ 2082751 h 6858000"/>
              <a:gd name="connsiteX49" fmla="*/ 9876937 w 10655455"/>
              <a:gd name="connsiteY49" fmla="*/ 2082751 h 6858000"/>
              <a:gd name="connsiteX50" fmla="*/ 9994727 w 10655455"/>
              <a:gd name="connsiteY50" fmla="*/ 2152172 h 6858000"/>
              <a:gd name="connsiteX51" fmla="*/ 10379617 w 10655455"/>
              <a:gd name="connsiteY51" fmla="*/ 2814978 h 6858000"/>
              <a:gd name="connsiteX52" fmla="*/ 10379617 w 10655455"/>
              <a:gd name="connsiteY52" fmla="*/ 2950515 h 6858000"/>
              <a:gd name="connsiteX53" fmla="*/ 9994727 w 10655455"/>
              <a:gd name="connsiteY53" fmla="*/ 3613321 h 6858000"/>
              <a:gd name="connsiteX54" fmla="*/ 9876937 w 10655455"/>
              <a:gd name="connsiteY54" fmla="*/ 3682742 h 6858000"/>
              <a:gd name="connsiteX55" fmla="*/ 9108816 w 10655455"/>
              <a:gd name="connsiteY55" fmla="*/ 3682742 h 6858000"/>
              <a:gd name="connsiteX56" fmla="*/ 8989367 w 10655455"/>
              <a:gd name="connsiteY56" fmla="*/ 3613321 h 6858000"/>
              <a:gd name="connsiteX57" fmla="*/ 8606137 w 10655455"/>
              <a:gd name="connsiteY57" fmla="*/ 2950515 h 6858000"/>
              <a:gd name="connsiteX58" fmla="*/ 8606137 w 10655455"/>
              <a:gd name="connsiteY58" fmla="*/ 2814978 h 6858000"/>
              <a:gd name="connsiteX59" fmla="*/ 8989367 w 10655455"/>
              <a:gd name="connsiteY59" fmla="*/ 2152172 h 6858000"/>
              <a:gd name="connsiteX60" fmla="*/ 9108816 w 10655455"/>
              <a:gd name="connsiteY60" fmla="*/ 2082751 h 6858000"/>
              <a:gd name="connsiteX61" fmla="*/ 1321854 w 10655455"/>
              <a:gd name="connsiteY61" fmla="*/ 2071857 h 6858000"/>
              <a:gd name="connsiteX62" fmla="*/ 5365317 w 10655455"/>
              <a:gd name="connsiteY62" fmla="*/ 2071857 h 6858000"/>
              <a:gd name="connsiteX63" fmla="*/ 5985373 w 10655455"/>
              <a:gd name="connsiteY63" fmla="*/ 2437296 h 6858000"/>
              <a:gd name="connsiteX64" fmla="*/ 8011470 w 10655455"/>
              <a:gd name="connsiteY64" fmla="*/ 5926372 h 6858000"/>
              <a:gd name="connsiteX65" fmla="*/ 8011470 w 10655455"/>
              <a:gd name="connsiteY65" fmla="*/ 6639850 h 6858000"/>
              <a:gd name="connsiteX66" fmla="*/ 7904625 w 10655455"/>
              <a:gd name="connsiteY66" fmla="*/ 6823844 h 6858000"/>
              <a:gd name="connsiteX67" fmla="*/ 7884791 w 10655455"/>
              <a:gd name="connsiteY67" fmla="*/ 6858000 h 6858000"/>
              <a:gd name="connsiteX68" fmla="*/ 0 w 10655455"/>
              <a:gd name="connsiteY68" fmla="*/ 6858000 h 6858000"/>
              <a:gd name="connsiteX69" fmla="*/ 0 w 10655455"/>
              <a:gd name="connsiteY69" fmla="*/ 3635967 h 6858000"/>
              <a:gd name="connsiteX70" fmla="*/ 27177 w 10655455"/>
              <a:gd name="connsiteY70" fmla="*/ 3588964 h 6858000"/>
              <a:gd name="connsiteX71" fmla="*/ 693065 w 10655455"/>
              <a:gd name="connsiteY71" fmla="*/ 2437296 h 6858000"/>
              <a:gd name="connsiteX72" fmla="*/ 1321854 w 10655455"/>
              <a:gd name="connsiteY72" fmla="*/ 2071857 h 6858000"/>
              <a:gd name="connsiteX73" fmla="*/ 6786399 w 10655455"/>
              <a:gd name="connsiteY73" fmla="*/ 753840 h 6858000"/>
              <a:gd name="connsiteX74" fmla="*/ 8025968 w 10655455"/>
              <a:gd name="connsiteY74" fmla="*/ 753840 h 6858000"/>
              <a:gd name="connsiteX75" fmla="*/ 8216053 w 10655455"/>
              <a:gd name="connsiteY75" fmla="*/ 865869 h 6858000"/>
              <a:gd name="connsiteX76" fmla="*/ 8837177 w 10655455"/>
              <a:gd name="connsiteY76" fmla="*/ 1935484 h 6858000"/>
              <a:gd name="connsiteX77" fmla="*/ 8837177 w 10655455"/>
              <a:gd name="connsiteY77" fmla="*/ 2154207 h 6858000"/>
              <a:gd name="connsiteX78" fmla="*/ 8216053 w 10655455"/>
              <a:gd name="connsiteY78" fmla="*/ 3223823 h 6858000"/>
              <a:gd name="connsiteX79" fmla="*/ 8025968 w 10655455"/>
              <a:gd name="connsiteY79" fmla="*/ 3335852 h 6858000"/>
              <a:gd name="connsiteX80" fmla="*/ 6786399 w 10655455"/>
              <a:gd name="connsiteY80" fmla="*/ 3335852 h 6858000"/>
              <a:gd name="connsiteX81" fmla="*/ 6593637 w 10655455"/>
              <a:gd name="connsiteY81" fmla="*/ 3223823 h 6858000"/>
              <a:gd name="connsiteX82" fmla="*/ 5975192 w 10655455"/>
              <a:gd name="connsiteY82" fmla="*/ 2154207 h 6858000"/>
              <a:gd name="connsiteX83" fmla="*/ 5975192 w 10655455"/>
              <a:gd name="connsiteY83" fmla="*/ 1935484 h 6858000"/>
              <a:gd name="connsiteX84" fmla="*/ 6593637 w 10655455"/>
              <a:gd name="connsiteY84" fmla="*/ 865869 h 6858000"/>
              <a:gd name="connsiteX85" fmla="*/ 6786399 w 10655455"/>
              <a:gd name="connsiteY85" fmla="*/ 753840 h 6858000"/>
              <a:gd name="connsiteX86" fmla="*/ 0 w 10655455"/>
              <a:gd name="connsiteY86" fmla="*/ 0 h 6858000"/>
              <a:gd name="connsiteX87" fmla="*/ 6966294 w 10655455"/>
              <a:gd name="connsiteY87" fmla="*/ 0 h 6858000"/>
              <a:gd name="connsiteX88" fmla="*/ 6852387 w 10655455"/>
              <a:gd name="connsiteY88" fmla="*/ 196155 h 6858000"/>
              <a:gd name="connsiteX89" fmla="*/ 6043322 w 10655455"/>
              <a:gd name="connsiteY89" fmla="*/ 1589421 h 6858000"/>
              <a:gd name="connsiteX90" fmla="*/ 5423265 w 10655455"/>
              <a:gd name="connsiteY90" fmla="*/ 1954861 h 6858000"/>
              <a:gd name="connsiteX91" fmla="*/ 1379802 w 10655455"/>
              <a:gd name="connsiteY91" fmla="*/ 1954861 h 6858000"/>
              <a:gd name="connsiteX92" fmla="*/ 751013 w 10655455"/>
              <a:gd name="connsiteY92" fmla="*/ 1589421 h 6858000"/>
              <a:gd name="connsiteX93" fmla="*/ 1951 w 10655455"/>
              <a:gd name="connsiteY93" fmla="*/ 293901 h 6858000"/>
              <a:gd name="connsiteX94" fmla="*/ 0 w 10655455"/>
              <a:gd name="connsiteY94" fmla="*/ 29052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10655455" h="6858000">
                <a:moveTo>
                  <a:pt x="8526285" y="6283111"/>
                </a:moveTo>
                <a:cubicBezTo>
                  <a:pt x="8526285" y="6283111"/>
                  <a:pt x="8526285" y="6283111"/>
                  <a:pt x="10157124" y="6283111"/>
                </a:cubicBezTo>
                <a:cubicBezTo>
                  <a:pt x="10259271" y="6283111"/>
                  <a:pt x="10357896" y="6339261"/>
                  <a:pt x="10407209" y="6430504"/>
                </a:cubicBezTo>
                <a:cubicBezTo>
                  <a:pt x="10407209" y="6430504"/>
                  <a:pt x="10407209" y="6430504"/>
                  <a:pt x="10606716" y="6774068"/>
                </a:cubicBezTo>
                <a:lnTo>
                  <a:pt x="10655455" y="6858000"/>
                </a:lnTo>
                <a:lnTo>
                  <a:pt x="8025501" y="6858000"/>
                </a:lnTo>
                <a:lnTo>
                  <a:pt x="8129453" y="6678214"/>
                </a:lnTo>
                <a:cubicBezTo>
                  <a:pt x="8174148" y="6600912"/>
                  <a:pt x="8221824" y="6518457"/>
                  <a:pt x="8272677" y="6430504"/>
                </a:cubicBezTo>
                <a:cubicBezTo>
                  <a:pt x="8325512" y="6339261"/>
                  <a:pt x="8420615" y="6283111"/>
                  <a:pt x="8526285" y="6283111"/>
                </a:cubicBezTo>
                <a:close/>
                <a:moveTo>
                  <a:pt x="8508611" y="4776272"/>
                </a:moveTo>
                <a:cubicBezTo>
                  <a:pt x="8508611" y="4776272"/>
                  <a:pt x="8508611" y="4776272"/>
                  <a:pt x="9153763" y="4776272"/>
                </a:cubicBezTo>
                <a:cubicBezTo>
                  <a:pt x="9194173" y="4776272"/>
                  <a:pt x="9233188" y="4798484"/>
                  <a:pt x="9252696" y="4834580"/>
                </a:cubicBezTo>
                <a:cubicBezTo>
                  <a:pt x="9252696" y="4834580"/>
                  <a:pt x="9252696" y="4834580"/>
                  <a:pt x="9575969" y="5391278"/>
                </a:cubicBezTo>
                <a:cubicBezTo>
                  <a:pt x="9596871" y="5425985"/>
                  <a:pt x="9596871" y="5470409"/>
                  <a:pt x="9575969" y="5505116"/>
                </a:cubicBezTo>
                <a:cubicBezTo>
                  <a:pt x="9575969" y="5505116"/>
                  <a:pt x="9575969" y="5505116"/>
                  <a:pt x="9252696" y="6061815"/>
                </a:cubicBezTo>
                <a:cubicBezTo>
                  <a:pt x="9233188" y="6097909"/>
                  <a:pt x="9194173" y="6120122"/>
                  <a:pt x="9153763" y="6120122"/>
                </a:cubicBezTo>
                <a:cubicBezTo>
                  <a:pt x="9153763" y="6120122"/>
                  <a:pt x="9153763" y="6120122"/>
                  <a:pt x="8508611" y="6120122"/>
                </a:cubicBezTo>
                <a:cubicBezTo>
                  <a:pt x="8466808" y="6120122"/>
                  <a:pt x="8429186" y="6097909"/>
                  <a:pt x="8408284" y="6061815"/>
                </a:cubicBezTo>
                <a:cubicBezTo>
                  <a:pt x="8408284" y="6061815"/>
                  <a:pt x="8408284" y="6061815"/>
                  <a:pt x="8086404" y="5505116"/>
                </a:cubicBezTo>
                <a:cubicBezTo>
                  <a:pt x="8065503" y="5470409"/>
                  <a:pt x="8065503" y="5425985"/>
                  <a:pt x="8086404" y="5391278"/>
                </a:cubicBezTo>
                <a:cubicBezTo>
                  <a:pt x="8086404" y="5391278"/>
                  <a:pt x="8086404" y="5391278"/>
                  <a:pt x="8408284" y="4834580"/>
                </a:cubicBezTo>
                <a:cubicBezTo>
                  <a:pt x="8429186" y="4798484"/>
                  <a:pt x="8466808" y="4776272"/>
                  <a:pt x="8508611" y="4776272"/>
                </a:cubicBezTo>
                <a:close/>
                <a:moveTo>
                  <a:pt x="8438383" y="4182594"/>
                </a:moveTo>
                <a:cubicBezTo>
                  <a:pt x="8438383" y="4182594"/>
                  <a:pt x="8438383" y="4182594"/>
                  <a:pt x="8671249" y="4182594"/>
                </a:cubicBezTo>
                <a:cubicBezTo>
                  <a:pt x="8685834" y="4182594"/>
                  <a:pt x="8699916" y="4190612"/>
                  <a:pt x="8706958" y="4203640"/>
                </a:cubicBezTo>
                <a:cubicBezTo>
                  <a:pt x="8706958" y="4203640"/>
                  <a:pt x="8706958" y="4203640"/>
                  <a:pt x="8823642" y="4404579"/>
                </a:cubicBezTo>
                <a:cubicBezTo>
                  <a:pt x="8831187" y="4417106"/>
                  <a:pt x="8831187" y="4433141"/>
                  <a:pt x="8823642" y="4445668"/>
                </a:cubicBezTo>
                <a:cubicBezTo>
                  <a:pt x="8823642" y="4445668"/>
                  <a:pt x="8823642" y="4445668"/>
                  <a:pt x="8706958" y="4646606"/>
                </a:cubicBezTo>
                <a:cubicBezTo>
                  <a:pt x="8699916" y="4659635"/>
                  <a:pt x="8685834" y="4667652"/>
                  <a:pt x="8671249" y="4667652"/>
                </a:cubicBezTo>
                <a:cubicBezTo>
                  <a:pt x="8671249" y="4667652"/>
                  <a:pt x="8671249" y="4667652"/>
                  <a:pt x="8438383" y="4667652"/>
                </a:cubicBezTo>
                <a:cubicBezTo>
                  <a:pt x="8423295" y="4667652"/>
                  <a:pt x="8409715" y="4659635"/>
                  <a:pt x="8402170" y="4646606"/>
                </a:cubicBezTo>
                <a:cubicBezTo>
                  <a:pt x="8402170" y="4646606"/>
                  <a:pt x="8402170" y="4646606"/>
                  <a:pt x="8285989" y="4445668"/>
                </a:cubicBezTo>
                <a:cubicBezTo>
                  <a:pt x="8278445" y="4433141"/>
                  <a:pt x="8278445" y="4417106"/>
                  <a:pt x="8285989" y="4404579"/>
                </a:cubicBezTo>
                <a:cubicBezTo>
                  <a:pt x="8285989" y="4404579"/>
                  <a:pt x="8285989" y="4404579"/>
                  <a:pt x="8402170" y="4203640"/>
                </a:cubicBezTo>
                <a:cubicBezTo>
                  <a:pt x="8409715" y="4190612"/>
                  <a:pt x="8423295" y="4182594"/>
                  <a:pt x="8438383" y="4182594"/>
                </a:cubicBezTo>
                <a:close/>
                <a:moveTo>
                  <a:pt x="7678681" y="3459104"/>
                </a:moveTo>
                <a:cubicBezTo>
                  <a:pt x="7678681" y="3459104"/>
                  <a:pt x="7678681" y="3459104"/>
                  <a:pt x="8119685" y="3459104"/>
                </a:cubicBezTo>
                <a:cubicBezTo>
                  <a:pt x="8147308" y="3459104"/>
                  <a:pt x="8173978" y="3474287"/>
                  <a:pt x="8187313" y="3498961"/>
                </a:cubicBezTo>
                <a:cubicBezTo>
                  <a:pt x="8187313" y="3498961"/>
                  <a:pt x="8187313" y="3498961"/>
                  <a:pt x="8408292" y="3879501"/>
                </a:cubicBezTo>
                <a:cubicBezTo>
                  <a:pt x="8422579" y="3903225"/>
                  <a:pt x="8422579" y="3933593"/>
                  <a:pt x="8408292" y="3957318"/>
                </a:cubicBezTo>
                <a:cubicBezTo>
                  <a:pt x="8408292" y="3957318"/>
                  <a:pt x="8408292" y="3957318"/>
                  <a:pt x="8187313" y="4337857"/>
                </a:cubicBezTo>
                <a:cubicBezTo>
                  <a:pt x="8173978" y="4362531"/>
                  <a:pt x="8147308" y="4377714"/>
                  <a:pt x="8119685" y="4377714"/>
                </a:cubicBezTo>
                <a:cubicBezTo>
                  <a:pt x="8119685" y="4377714"/>
                  <a:pt x="8119685" y="4377714"/>
                  <a:pt x="7678681" y="4377714"/>
                </a:cubicBezTo>
                <a:cubicBezTo>
                  <a:pt x="7650106" y="4377714"/>
                  <a:pt x="7624388" y="4362531"/>
                  <a:pt x="7610101" y="4337857"/>
                </a:cubicBezTo>
                <a:cubicBezTo>
                  <a:pt x="7610101" y="4337857"/>
                  <a:pt x="7610101" y="4337857"/>
                  <a:pt x="7390076" y="3957318"/>
                </a:cubicBezTo>
                <a:cubicBezTo>
                  <a:pt x="7375787" y="3933593"/>
                  <a:pt x="7375787" y="3903225"/>
                  <a:pt x="7390076" y="3879501"/>
                </a:cubicBezTo>
                <a:cubicBezTo>
                  <a:pt x="7390076" y="3879501"/>
                  <a:pt x="7390076" y="3879501"/>
                  <a:pt x="7610101" y="3498961"/>
                </a:cubicBezTo>
                <a:cubicBezTo>
                  <a:pt x="7624388" y="3474287"/>
                  <a:pt x="7650106" y="3459104"/>
                  <a:pt x="7678681" y="3459104"/>
                </a:cubicBezTo>
                <a:close/>
                <a:moveTo>
                  <a:pt x="9108816" y="2082751"/>
                </a:moveTo>
                <a:cubicBezTo>
                  <a:pt x="9108816" y="2082751"/>
                  <a:pt x="9108816" y="2082751"/>
                  <a:pt x="9876937" y="2082751"/>
                </a:cubicBezTo>
                <a:cubicBezTo>
                  <a:pt x="9925048" y="2082751"/>
                  <a:pt x="9971500" y="2109197"/>
                  <a:pt x="9994727" y="2152172"/>
                </a:cubicBezTo>
                <a:cubicBezTo>
                  <a:pt x="9994727" y="2152172"/>
                  <a:pt x="9994727" y="2152172"/>
                  <a:pt x="10379617" y="2814978"/>
                </a:cubicBezTo>
                <a:cubicBezTo>
                  <a:pt x="10404502" y="2856301"/>
                  <a:pt x="10404502" y="2909193"/>
                  <a:pt x="10379617" y="2950515"/>
                </a:cubicBezTo>
                <a:cubicBezTo>
                  <a:pt x="10379617" y="2950515"/>
                  <a:pt x="10379617" y="2950515"/>
                  <a:pt x="9994727" y="3613321"/>
                </a:cubicBezTo>
                <a:cubicBezTo>
                  <a:pt x="9971500" y="3656296"/>
                  <a:pt x="9925048" y="3682742"/>
                  <a:pt x="9876937" y="3682742"/>
                </a:cubicBezTo>
                <a:cubicBezTo>
                  <a:pt x="9876937" y="3682742"/>
                  <a:pt x="9876937" y="3682742"/>
                  <a:pt x="9108816" y="3682742"/>
                </a:cubicBezTo>
                <a:cubicBezTo>
                  <a:pt x="9059045" y="3682742"/>
                  <a:pt x="9014252" y="3656296"/>
                  <a:pt x="8989367" y="3613321"/>
                </a:cubicBezTo>
                <a:cubicBezTo>
                  <a:pt x="8989367" y="3613321"/>
                  <a:pt x="8989367" y="3613321"/>
                  <a:pt x="8606137" y="2950515"/>
                </a:cubicBezTo>
                <a:cubicBezTo>
                  <a:pt x="8581251" y="2909193"/>
                  <a:pt x="8581251" y="2856301"/>
                  <a:pt x="8606137" y="2814978"/>
                </a:cubicBezTo>
                <a:cubicBezTo>
                  <a:pt x="8606137" y="2814978"/>
                  <a:pt x="8606137" y="2814978"/>
                  <a:pt x="8989367" y="2152172"/>
                </a:cubicBezTo>
                <a:cubicBezTo>
                  <a:pt x="9014252" y="2109197"/>
                  <a:pt x="9059045" y="2082751"/>
                  <a:pt x="9108816" y="2082751"/>
                </a:cubicBezTo>
                <a:close/>
                <a:moveTo>
                  <a:pt x="1321854" y="2071857"/>
                </a:moveTo>
                <a:cubicBezTo>
                  <a:pt x="1321854" y="2071857"/>
                  <a:pt x="1321854" y="2071857"/>
                  <a:pt x="5365317" y="2071857"/>
                </a:cubicBezTo>
                <a:cubicBezTo>
                  <a:pt x="5618580" y="2071857"/>
                  <a:pt x="5863108" y="2211072"/>
                  <a:pt x="5985373" y="2437296"/>
                </a:cubicBezTo>
                <a:cubicBezTo>
                  <a:pt x="5985373" y="2437296"/>
                  <a:pt x="5985373" y="2437296"/>
                  <a:pt x="8011470" y="5926372"/>
                </a:cubicBezTo>
                <a:cubicBezTo>
                  <a:pt x="8142468" y="6143896"/>
                  <a:pt x="8142468" y="6422327"/>
                  <a:pt x="8011470" y="6639850"/>
                </a:cubicBezTo>
                <a:cubicBezTo>
                  <a:pt x="8011470" y="6639850"/>
                  <a:pt x="8011470" y="6639850"/>
                  <a:pt x="7904625" y="6823844"/>
                </a:cubicBezTo>
                <a:lnTo>
                  <a:pt x="7884791" y="6858000"/>
                </a:lnTo>
                <a:lnTo>
                  <a:pt x="0" y="6858000"/>
                </a:lnTo>
                <a:lnTo>
                  <a:pt x="0" y="3635967"/>
                </a:lnTo>
                <a:lnTo>
                  <a:pt x="27177" y="3588964"/>
                </a:lnTo>
                <a:cubicBezTo>
                  <a:pt x="220245" y="3255048"/>
                  <a:pt x="440895" y="2873431"/>
                  <a:pt x="693065" y="2437296"/>
                </a:cubicBezTo>
                <a:cubicBezTo>
                  <a:pt x="824063" y="2211072"/>
                  <a:pt x="1059859" y="2071857"/>
                  <a:pt x="1321854" y="2071857"/>
                </a:cubicBezTo>
                <a:close/>
                <a:moveTo>
                  <a:pt x="6786399" y="753840"/>
                </a:moveTo>
                <a:cubicBezTo>
                  <a:pt x="6786399" y="753840"/>
                  <a:pt x="6786399" y="753840"/>
                  <a:pt x="8025968" y="753840"/>
                </a:cubicBezTo>
                <a:cubicBezTo>
                  <a:pt x="8103608" y="753840"/>
                  <a:pt x="8178571" y="796518"/>
                  <a:pt x="8216053" y="865869"/>
                </a:cubicBezTo>
                <a:cubicBezTo>
                  <a:pt x="8216053" y="865869"/>
                  <a:pt x="8216053" y="865869"/>
                  <a:pt x="8837177" y="1935484"/>
                </a:cubicBezTo>
                <a:cubicBezTo>
                  <a:pt x="8877335" y="2002169"/>
                  <a:pt x="8877335" y="2087523"/>
                  <a:pt x="8837177" y="2154207"/>
                </a:cubicBezTo>
                <a:cubicBezTo>
                  <a:pt x="8837177" y="2154207"/>
                  <a:pt x="8837177" y="2154207"/>
                  <a:pt x="8216053" y="3223823"/>
                </a:cubicBezTo>
                <a:cubicBezTo>
                  <a:pt x="8178571" y="3293174"/>
                  <a:pt x="8103608" y="3335852"/>
                  <a:pt x="8025968" y="3335852"/>
                </a:cubicBezTo>
                <a:cubicBezTo>
                  <a:pt x="8025968" y="3335852"/>
                  <a:pt x="8025968" y="3335852"/>
                  <a:pt x="6786399" y="3335852"/>
                </a:cubicBezTo>
                <a:cubicBezTo>
                  <a:pt x="6706082" y="3335852"/>
                  <a:pt x="6633796" y="3293174"/>
                  <a:pt x="6593637" y="3223823"/>
                </a:cubicBezTo>
                <a:cubicBezTo>
                  <a:pt x="6593637" y="3223823"/>
                  <a:pt x="6593637" y="3223823"/>
                  <a:pt x="5975192" y="2154207"/>
                </a:cubicBezTo>
                <a:cubicBezTo>
                  <a:pt x="5935033" y="2087523"/>
                  <a:pt x="5935033" y="2002169"/>
                  <a:pt x="5975192" y="1935484"/>
                </a:cubicBezTo>
                <a:cubicBezTo>
                  <a:pt x="5975192" y="1935484"/>
                  <a:pt x="5975192" y="1935484"/>
                  <a:pt x="6593637" y="865869"/>
                </a:cubicBezTo>
                <a:cubicBezTo>
                  <a:pt x="6633796" y="796518"/>
                  <a:pt x="6706082" y="753840"/>
                  <a:pt x="6786399" y="753840"/>
                </a:cubicBezTo>
                <a:close/>
                <a:moveTo>
                  <a:pt x="0" y="0"/>
                </a:moveTo>
                <a:lnTo>
                  <a:pt x="6966294" y="0"/>
                </a:lnTo>
                <a:lnTo>
                  <a:pt x="6852387" y="196155"/>
                </a:lnTo>
                <a:cubicBezTo>
                  <a:pt x="6627011" y="584267"/>
                  <a:pt x="6359899" y="1044253"/>
                  <a:pt x="6043322" y="1589421"/>
                </a:cubicBezTo>
                <a:cubicBezTo>
                  <a:pt x="5921057" y="1815646"/>
                  <a:pt x="5676528" y="1954861"/>
                  <a:pt x="5423265" y="1954861"/>
                </a:cubicBezTo>
                <a:cubicBezTo>
                  <a:pt x="5423265" y="1954861"/>
                  <a:pt x="5423265" y="1954861"/>
                  <a:pt x="1379802" y="1954861"/>
                </a:cubicBezTo>
                <a:cubicBezTo>
                  <a:pt x="1117807" y="1954861"/>
                  <a:pt x="882012" y="1815646"/>
                  <a:pt x="751013" y="1589421"/>
                </a:cubicBezTo>
                <a:cubicBezTo>
                  <a:pt x="751013" y="1589421"/>
                  <a:pt x="751013" y="1589421"/>
                  <a:pt x="1951" y="293901"/>
                </a:cubicBezTo>
                <a:lnTo>
                  <a:pt x="0" y="290527"/>
                </a:lnTo>
                <a:close/>
              </a:path>
            </a:pathLst>
          </a:cu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DE9F7915-4A15-481D-B258-C6399173BCDA}"/>
              </a:ext>
            </a:extLst>
          </p:cNvPr>
          <p:cNvSpPr/>
          <p:nvPr/>
        </p:nvSpPr>
        <p:spPr>
          <a:xfrm>
            <a:off x="9920796" y="3758248"/>
            <a:ext cx="2074432" cy="209368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39700">
              <a:schemeClr val="bg1"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magine 1">
            <a:extLst>
              <a:ext uri="{FF2B5EF4-FFF2-40B4-BE49-F238E27FC236}">
                <a16:creationId xmlns:a16="http://schemas.microsoft.com/office/drawing/2014/main" id="{ECBF2B11-F1A9-4B5A-A806-29A998C9929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2711" y="4171027"/>
            <a:ext cx="1550602" cy="1268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7522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2489E2-4F9A-411B-AD61-DA390F8CD7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8969" y="6284041"/>
            <a:ext cx="4026253" cy="572610"/>
          </a:xfrm>
          <a:prstGeom prst="rect">
            <a:avLst/>
          </a:prstGeom>
        </p:spPr>
      </p:pic>
      <p:pic>
        <p:nvPicPr>
          <p:cNvPr id="2" name="Immagine 2">
            <a:extLst>
              <a:ext uri="{FF2B5EF4-FFF2-40B4-BE49-F238E27FC236}">
                <a16:creationId xmlns:a16="http://schemas.microsoft.com/office/drawing/2014/main" id="{021029D2-936C-4BA4-A86E-7EF40DC9A0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152" y="206191"/>
            <a:ext cx="7687748" cy="55088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9B68938-4AF7-41B8-B2F6-34848B591E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6325" y="206191"/>
            <a:ext cx="2895177" cy="24485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D416C45-8343-427C-B8BF-9C0FEB1AD9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472" y="6019060"/>
            <a:ext cx="4026253" cy="838940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072DF02E-933E-4733-BEAD-3B575E70BFF1}"/>
              </a:ext>
            </a:extLst>
          </p:cNvPr>
          <p:cNvSpPr/>
          <p:nvPr/>
        </p:nvSpPr>
        <p:spPr>
          <a:xfrm>
            <a:off x="148152" y="4700814"/>
            <a:ext cx="2074432" cy="2093686"/>
          </a:xfrm>
          <a:prstGeom prst="ellipse">
            <a:avLst/>
          </a:prstGeom>
          <a:solidFill>
            <a:schemeClr val="bg1"/>
          </a:solidFill>
          <a:ln>
            <a:solidFill>
              <a:srgbClr val="00B0F0"/>
            </a:solidFill>
          </a:ln>
          <a:effectLst>
            <a:glow rad="139700">
              <a:srgbClr val="00B0F0">
                <a:alpha val="40000"/>
              </a:srgb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magine 1">
            <a:extLst>
              <a:ext uri="{FF2B5EF4-FFF2-40B4-BE49-F238E27FC236}">
                <a16:creationId xmlns:a16="http://schemas.microsoft.com/office/drawing/2014/main" id="{96E060A6-B471-4F6F-AFA6-38076D1110E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3" y="5086912"/>
            <a:ext cx="1550602" cy="1268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DC99CB8-4712-47AB-AFAA-E80E932493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1683" y="6135605"/>
            <a:ext cx="4026253" cy="72239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10FF3DA-7EF3-40E4-99A5-E4CB73A668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96325" y="2806867"/>
            <a:ext cx="2895177" cy="3696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88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EAA2F17-BB4F-4F5A-8A78-35C5FB3BFA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41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0128FF3-BDE8-4803-BB84-B4EE67422E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912" r="8916"/>
          <a:stretch/>
        </p:blipFill>
        <p:spPr>
          <a:xfrm>
            <a:off x="5063089" y="1"/>
            <a:ext cx="7128913" cy="6853457"/>
          </a:xfrm>
          <a:custGeom>
            <a:avLst/>
            <a:gdLst>
              <a:gd name="connsiteX0" fmla="*/ 2343548 w 7128913"/>
              <a:gd name="connsiteY0" fmla="*/ 0 h 6853457"/>
              <a:gd name="connsiteX1" fmla="*/ 5168877 w 7128913"/>
              <a:gd name="connsiteY1" fmla="*/ 0 h 6853457"/>
              <a:gd name="connsiteX2" fmla="*/ 5218299 w 7128913"/>
              <a:gd name="connsiteY2" fmla="*/ 19487 h 6853457"/>
              <a:gd name="connsiteX3" fmla="*/ 7014769 w 7128913"/>
              <a:gd name="connsiteY3" fmla="*/ 1610837 h 6853457"/>
              <a:gd name="connsiteX4" fmla="*/ 7128913 w 7128913"/>
              <a:gd name="connsiteY4" fmla="*/ 1827198 h 6853457"/>
              <a:gd name="connsiteX5" fmla="*/ 7128913 w 7128913"/>
              <a:gd name="connsiteY5" fmla="*/ 5131581 h 6853457"/>
              <a:gd name="connsiteX6" fmla="*/ 7091067 w 7128913"/>
              <a:gd name="connsiteY6" fmla="*/ 5210750 h 6853457"/>
              <a:gd name="connsiteX7" fmla="*/ 5546646 w 7128913"/>
              <a:gd name="connsiteY7" fmla="*/ 6783375 h 6853457"/>
              <a:gd name="connsiteX8" fmla="*/ 5409811 w 7128913"/>
              <a:gd name="connsiteY8" fmla="*/ 6853457 h 6853457"/>
              <a:gd name="connsiteX9" fmla="*/ 2102613 w 7128913"/>
              <a:gd name="connsiteY9" fmla="*/ 6853457 h 6853457"/>
              <a:gd name="connsiteX10" fmla="*/ 1965779 w 7128913"/>
              <a:gd name="connsiteY10" fmla="*/ 6783375 h 6853457"/>
              <a:gd name="connsiteX11" fmla="*/ 0 w 7128913"/>
              <a:gd name="connsiteY11" fmla="*/ 3480517 h 6853457"/>
              <a:gd name="connsiteX12" fmla="*/ 2294125 w 7128913"/>
              <a:gd name="connsiteY12" fmla="*/ 19487 h 685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28913" h="6853457">
                <a:moveTo>
                  <a:pt x="2343548" y="0"/>
                </a:moveTo>
                <a:lnTo>
                  <a:pt x="5168877" y="0"/>
                </a:lnTo>
                <a:lnTo>
                  <a:pt x="5218299" y="19487"/>
                </a:lnTo>
                <a:cubicBezTo>
                  <a:pt x="5976640" y="340238"/>
                  <a:pt x="6607722" y="902948"/>
                  <a:pt x="7014769" y="1610837"/>
                </a:cubicBezTo>
                <a:lnTo>
                  <a:pt x="7128913" y="1827198"/>
                </a:lnTo>
                <a:lnTo>
                  <a:pt x="7128913" y="5131581"/>
                </a:lnTo>
                <a:lnTo>
                  <a:pt x="7091067" y="5210750"/>
                </a:lnTo>
                <a:cubicBezTo>
                  <a:pt x="6744936" y="5876527"/>
                  <a:pt x="6205281" y="6425584"/>
                  <a:pt x="5546646" y="6783375"/>
                </a:cubicBezTo>
                <a:lnTo>
                  <a:pt x="5409811" y="6853457"/>
                </a:lnTo>
                <a:lnTo>
                  <a:pt x="2102613" y="6853457"/>
                </a:lnTo>
                <a:lnTo>
                  <a:pt x="1965779" y="6783375"/>
                </a:lnTo>
                <a:cubicBezTo>
                  <a:pt x="794873" y="6147301"/>
                  <a:pt x="0" y="4906735"/>
                  <a:pt x="0" y="3480517"/>
                </a:cubicBezTo>
                <a:cubicBezTo>
                  <a:pt x="0" y="1924643"/>
                  <a:pt x="945964" y="589711"/>
                  <a:pt x="2294125" y="19487"/>
                </a:cubicBezTo>
                <a:close/>
              </a:path>
            </a:pathLst>
          </a:cu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F492F13D-E893-4D8F-93B2-17C421624F73}"/>
              </a:ext>
            </a:extLst>
          </p:cNvPr>
          <p:cNvSpPr/>
          <p:nvPr/>
        </p:nvSpPr>
        <p:spPr>
          <a:xfrm>
            <a:off x="96802" y="4640489"/>
            <a:ext cx="2074432" cy="2093686"/>
          </a:xfrm>
          <a:prstGeom prst="ellipse">
            <a:avLst/>
          </a:prstGeom>
          <a:solidFill>
            <a:schemeClr val="bg1"/>
          </a:solidFill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magine 1">
            <a:extLst>
              <a:ext uri="{FF2B5EF4-FFF2-40B4-BE49-F238E27FC236}">
                <a16:creationId xmlns:a16="http://schemas.microsoft.com/office/drawing/2014/main" id="{C2BDD757-15D3-4AD1-A9D6-481D3D525BB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643" y="5026587"/>
            <a:ext cx="1550602" cy="1268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1C53333-70D1-4717-9AAF-2A3CFE9D58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7606" y="2743200"/>
            <a:ext cx="4736787" cy="11392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C776980-AA9D-41F4-9777-87DFD5FC57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-6467"/>
            <a:ext cx="12191980" cy="6864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718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01DA5D-9241-429E-BFF7-C88F284AB7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32" r="-3" b="-3"/>
          <a:stretch/>
        </p:blipFill>
        <p:spPr>
          <a:xfrm>
            <a:off x="7794519" y="3506112"/>
            <a:ext cx="4397481" cy="3351888"/>
          </a:xfrm>
          <a:custGeom>
            <a:avLst/>
            <a:gdLst>
              <a:gd name="connsiteX0" fmla="*/ 0 w 4397481"/>
              <a:gd name="connsiteY0" fmla="*/ 0 h 3351888"/>
              <a:gd name="connsiteX1" fmla="*/ 4397481 w 4397481"/>
              <a:gd name="connsiteY1" fmla="*/ 0 h 3351888"/>
              <a:gd name="connsiteX2" fmla="*/ 4397481 w 4397481"/>
              <a:gd name="connsiteY2" fmla="*/ 3351888 h 3351888"/>
              <a:gd name="connsiteX3" fmla="*/ 1552363 w 4397481"/>
              <a:gd name="connsiteY3" fmla="*/ 3351888 h 3351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7481" h="3351888">
                <a:moveTo>
                  <a:pt x="0" y="0"/>
                </a:moveTo>
                <a:lnTo>
                  <a:pt x="4397481" y="0"/>
                </a:lnTo>
                <a:lnTo>
                  <a:pt x="4397481" y="3351888"/>
                </a:lnTo>
                <a:lnTo>
                  <a:pt x="1552363" y="3351888"/>
                </a:lnTo>
                <a:close/>
              </a:path>
            </a:pathLst>
          </a:cu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9A45975-E5C4-4AEF-BF9F-249683E69E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" r="600" b="1"/>
          <a:stretch/>
        </p:blipFill>
        <p:spPr>
          <a:xfrm>
            <a:off x="20" y="10"/>
            <a:ext cx="9154673" cy="6863475"/>
          </a:xfrm>
          <a:custGeom>
            <a:avLst/>
            <a:gdLst>
              <a:gd name="connsiteX0" fmla="*/ 0 w 9154693"/>
              <a:gd name="connsiteY0" fmla="*/ 0 h 6863485"/>
              <a:gd name="connsiteX1" fmla="*/ 5976000 w 9154693"/>
              <a:gd name="connsiteY1" fmla="*/ 0 h 6863485"/>
              <a:gd name="connsiteX2" fmla="*/ 9154693 w 9154693"/>
              <a:gd name="connsiteY2" fmla="*/ 6863485 h 6863485"/>
              <a:gd name="connsiteX3" fmla="*/ 0 w 9154693"/>
              <a:gd name="connsiteY3" fmla="*/ 6863485 h 6863485"/>
              <a:gd name="connsiteX4" fmla="*/ 0 w 9154693"/>
              <a:gd name="connsiteY4" fmla="*/ 0 h 6863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4693" h="6863485">
                <a:moveTo>
                  <a:pt x="0" y="0"/>
                </a:moveTo>
                <a:lnTo>
                  <a:pt x="5976000" y="0"/>
                </a:lnTo>
                <a:lnTo>
                  <a:pt x="9154693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5D13FA0-A459-43E1-8222-4E0689F4844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90" r="3" b="723"/>
          <a:stretch/>
        </p:blipFill>
        <p:spPr>
          <a:xfrm>
            <a:off x="6168189" y="10"/>
            <a:ext cx="6023811" cy="3346394"/>
          </a:xfrm>
          <a:custGeom>
            <a:avLst/>
            <a:gdLst>
              <a:gd name="connsiteX0" fmla="*/ 0 w 6023811"/>
              <a:gd name="connsiteY0" fmla="*/ 0 h 3346404"/>
              <a:gd name="connsiteX1" fmla="*/ 6023811 w 6023811"/>
              <a:gd name="connsiteY1" fmla="*/ 0 h 3346404"/>
              <a:gd name="connsiteX2" fmla="*/ 6023811 w 6023811"/>
              <a:gd name="connsiteY2" fmla="*/ 3346404 h 3346404"/>
              <a:gd name="connsiteX3" fmla="*/ 1549824 w 6023811"/>
              <a:gd name="connsiteY3" fmla="*/ 3346404 h 3346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811" h="3346404">
                <a:moveTo>
                  <a:pt x="0" y="0"/>
                </a:moveTo>
                <a:lnTo>
                  <a:pt x="6023811" y="0"/>
                </a:lnTo>
                <a:lnTo>
                  <a:pt x="6023811" y="3346404"/>
                </a:lnTo>
                <a:lnTo>
                  <a:pt x="1549824" y="3346404"/>
                </a:lnTo>
                <a:close/>
              </a:path>
            </a:pathLst>
          </a:cu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7602194-AE74-4A9D-A440-6BAEA1A03726}"/>
              </a:ext>
            </a:extLst>
          </p:cNvPr>
          <p:cNvSpPr txBox="1"/>
          <p:nvPr/>
        </p:nvSpPr>
        <p:spPr>
          <a:xfrm>
            <a:off x="3527903" y="3429000"/>
            <a:ext cx="245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Rifugio</a:t>
            </a:r>
            <a:r>
              <a:rPr lang="en-US" dirty="0">
                <a:solidFill>
                  <a:schemeClr val="bg1"/>
                </a:solidFill>
              </a:rPr>
              <a:t> Graziani 1617m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9E4FAC-9B4C-4F5B-80B5-3F786F271C78}"/>
              </a:ext>
            </a:extLst>
          </p:cNvPr>
          <p:cNvSpPr txBox="1"/>
          <p:nvPr/>
        </p:nvSpPr>
        <p:spPr>
          <a:xfrm>
            <a:off x="9022557" y="209550"/>
            <a:ext cx="3301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Rifugio</a:t>
            </a:r>
            <a:r>
              <a:rPr lang="en-US" dirty="0">
                <a:solidFill>
                  <a:schemeClr val="bg1"/>
                </a:solidFill>
              </a:rPr>
              <a:t> Damiano Chiesa 2060m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525352-C7D5-4D8B-957C-DABDE13FBD7A}"/>
              </a:ext>
            </a:extLst>
          </p:cNvPr>
          <p:cNvSpPr txBox="1"/>
          <p:nvPr/>
        </p:nvSpPr>
        <p:spPr>
          <a:xfrm>
            <a:off x="8214729" y="4176167"/>
            <a:ext cx="245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San Giacomo 1196m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E7C3748-5AB0-404F-B86F-C13ABC0053CF}"/>
              </a:ext>
            </a:extLst>
          </p:cNvPr>
          <p:cNvSpPr/>
          <p:nvPr/>
        </p:nvSpPr>
        <p:spPr>
          <a:xfrm>
            <a:off x="96802" y="209550"/>
            <a:ext cx="2074432" cy="2093686"/>
          </a:xfrm>
          <a:prstGeom prst="ellipse">
            <a:avLst/>
          </a:prstGeom>
          <a:solidFill>
            <a:schemeClr val="bg1"/>
          </a:solidFill>
          <a:ln>
            <a:solidFill>
              <a:srgbClr val="00B0F0"/>
            </a:solidFill>
          </a:ln>
          <a:effectLst>
            <a:glow rad="139700">
              <a:srgbClr val="00B0F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mmagine 1">
            <a:extLst>
              <a:ext uri="{FF2B5EF4-FFF2-40B4-BE49-F238E27FC236}">
                <a16:creationId xmlns:a16="http://schemas.microsoft.com/office/drawing/2014/main" id="{2B87916C-CB7A-40AD-9C5F-CBB31DBF7ED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643" y="595648"/>
            <a:ext cx="1550602" cy="1268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8974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E14D60CF-205C-43F4-B542-E153775EEB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7E64F54-803E-4EA2-AE8D-AE0B89A3D681}"/>
              </a:ext>
            </a:extLst>
          </p:cNvPr>
          <p:cNvSpPr/>
          <p:nvPr/>
        </p:nvSpPr>
        <p:spPr>
          <a:xfrm>
            <a:off x="972014" y="2301106"/>
            <a:ext cx="9783195" cy="40836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326515" y="508518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dirty="0">
              <a:solidFill>
                <a:srgbClr val="0070C0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280" y="2441261"/>
            <a:ext cx="9450679" cy="3803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07AC569F-2291-47A6-9C0C-146C8FE125E6}"/>
              </a:ext>
            </a:extLst>
          </p:cNvPr>
          <p:cNvSpPr/>
          <p:nvPr/>
        </p:nvSpPr>
        <p:spPr>
          <a:xfrm>
            <a:off x="9964975" y="134704"/>
            <a:ext cx="2074432" cy="2093686"/>
          </a:xfrm>
          <a:prstGeom prst="ellipse">
            <a:avLst/>
          </a:prstGeom>
          <a:solidFill>
            <a:schemeClr val="bg1"/>
          </a:solidFill>
          <a:ln>
            <a:solidFill>
              <a:srgbClr val="00B0F0"/>
            </a:solidFill>
          </a:ln>
          <a:effectLst>
            <a:glow rad="139700">
              <a:srgbClr val="00B0F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Immagine 1">
            <a:extLst>
              <a:ext uri="{FF2B5EF4-FFF2-40B4-BE49-F238E27FC236}">
                <a16:creationId xmlns:a16="http://schemas.microsoft.com/office/drawing/2014/main" id="{533AEE29-4F00-4B32-A903-DD95FC3CFB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6816" y="520802"/>
            <a:ext cx="1550602" cy="1268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8C70DE1-EE06-4817-8F86-AA77C44DB6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593" y="302790"/>
            <a:ext cx="3689063" cy="2494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666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71917E4-6A17-4CBF-BCD3-86EAC8EE1B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6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319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1D72A7CC-A472-4202-8BBD-2246AE7DBD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53" y="230261"/>
            <a:ext cx="12070121" cy="564939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FF22D11-220D-47AC-89E5-3F63E9E64964}"/>
              </a:ext>
            </a:extLst>
          </p:cNvPr>
          <p:cNvSpPr/>
          <p:nvPr/>
        </p:nvSpPr>
        <p:spPr>
          <a:xfrm>
            <a:off x="779103" y="5484001"/>
            <a:ext cx="2259372" cy="3238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8984B1-B6AC-47CD-B95A-7C42D11E9337}"/>
              </a:ext>
            </a:extLst>
          </p:cNvPr>
          <p:cNvSpPr txBox="1"/>
          <p:nvPr/>
        </p:nvSpPr>
        <p:spPr>
          <a:xfrm>
            <a:off x="2371725" y="5754171"/>
            <a:ext cx="80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Km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7C9544-E7A3-4E0A-90FC-2D3CB493FB3E}"/>
              </a:ext>
            </a:extLst>
          </p:cNvPr>
          <p:cNvSpPr txBox="1"/>
          <p:nvPr/>
        </p:nvSpPr>
        <p:spPr>
          <a:xfrm>
            <a:off x="4695825" y="5754171"/>
            <a:ext cx="80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 Km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01A37AC-52B5-4CB2-83BF-8A2F664A7DC0}"/>
              </a:ext>
            </a:extLst>
          </p:cNvPr>
          <p:cNvSpPr txBox="1"/>
          <p:nvPr/>
        </p:nvSpPr>
        <p:spPr>
          <a:xfrm>
            <a:off x="7019925" y="5754171"/>
            <a:ext cx="80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 Km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7052B81-8C3E-4309-BF28-39235BAB63CB}"/>
              </a:ext>
            </a:extLst>
          </p:cNvPr>
          <p:cNvSpPr txBox="1"/>
          <p:nvPr/>
        </p:nvSpPr>
        <p:spPr>
          <a:xfrm>
            <a:off x="9086850" y="5754171"/>
            <a:ext cx="80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 Km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B6363F9-FB5C-476F-AA99-903AE1FC37C9}"/>
              </a:ext>
            </a:extLst>
          </p:cNvPr>
          <p:cNvSpPr txBox="1"/>
          <p:nvPr/>
        </p:nvSpPr>
        <p:spPr>
          <a:xfrm>
            <a:off x="11478526" y="5816304"/>
            <a:ext cx="80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 Km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5140CA4-F1DB-49E8-8B11-E63ACAF4A2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8526" y="1052716"/>
            <a:ext cx="672557" cy="64276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BEF3C9B-8D29-4F6C-A91F-AAC0447E8C4D}"/>
              </a:ext>
            </a:extLst>
          </p:cNvPr>
          <p:cNvSpPr txBox="1"/>
          <p:nvPr/>
        </p:nvSpPr>
        <p:spPr>
          <a:xfrm>
            <a:off x="439123" y="4269342"/>
            <a:ext cx="931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1198 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56F377A-EACC-4A34-975A-D52E3AAD9335}"/>
              </a:ext>
            </a:extLst>
          </p:cNvPr>
          <p:cNvSpPr txBox="1"/>
          <p:nvPr/>
        </p:nvSpPr>
        <p:spPr>
          <a:xfrm>
            <a:off x="10564198" y="486405"/>
            <a:ext cx="1627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Max 2060 m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5A96A9A-96B1-4AF2-B41C-E3928DF8A89A}"/>
              </a:ext>
            </a:extLst>
          </p:cNvPr>
          <p:cNvSpPr/>
          <p:nvPr/>
        </p:nvSpPr>
        <p:spPr>
          <a:xfrm>
            <a:off x="3038475" y="5484001"/>
            <a:ext cx="2259372" cy="32385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63AB51B-B238-4F38-A0A1-5441948F6D81}"/>
              </a:ext>
            </a:extLst>
          </p:cNvPr>
          <p:cNvSpPr/>
          <p:nvPr/>
        </p:nvSpPr>
        <p:spPr>
          <a:xfrm>
            <a:off x="5276849" y="5484001"/>
            <a:ext cx="2259372" cy="3238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B1AA21A-20B4-4B19-9633-92624DFD9A76}"/>
              </a:ext>
            </a:extLst>
          </p:cNvPr>
          <p:cNvSpPr/>
          <p:nvPr/>
        </p:nvSpPr>
        <p:spPr>
          <a:xfrm>
            <a:off x="7536221" y="5484001"/>
            <a:ext cx="2259372" cy="32385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4BF575F-C7F4-4A6A-B952-122B666558E7}"/>
              </a:ext>
            </a:extLst>
          </p:cNvPr>
          <p:cNvSpPr/>
          <p:nvPr/>
        </p:nvSpPr>
        <p:spPr>
          <a:xfrm>
            <a:off x="9795593" y="5483984"/>
            <a:ext cx="2259372" cy="3238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C3B96AD-6E5F-4191-8886-60ABBAFBF8EE}"/>
              </a:ext>
            </a:extLst>
          </p:cNvPr>
          <p:cNvSpPr txBox="1"/>
          <p:nvPr/>
        </p:nvSpPr>
        <p:spPr>
          <a:xfrm>
            <a:off x="9795593" y="2511827"/>
            <a:ext cx="2082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</a:rPr>
              <a:t>888 m di </a:t>
            </a:r>
            <a:r>
              <a:rPr lang="en-US" b="1" i="1" dirty="0" err="1">
                <a:solidFill>
                  <a:srgbClr val="FF0000"/>
                </a:solidFill>
              </a:rPr>
              <a:t>dislivello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7CA65F7-240D-42CA-976B-7D701360C1D0}"/>
              </a:ext>
            </a:extLst>
          </p:cNvPr>
          <p:cNvSpPr txBox="1"/>
          <p:nvPr/>
        </p:nvSpPr>
        <p:spPr>
          <a:xfrm>
            <a:off x="769577" y="4760637"/>
            <a:ext cx="1202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-5.2%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CB99F3E-7471-4F75-8F91-4E8E736B32FC}"/>
              </a:ext>
            </a:extLst>
          </p:cNvPr>
          <p:cNvSpPr txBox="1"/>
          <p:nvPr/>
        </p:nvSpPr>
        <p:spPr>
          <a:xfrm>
            <a:off x="2371725" y="4704209"/>
            <a:ext cx="933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10.6%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BF881EC-2DEA-459E-9DE7-CBD894391060}"/>
              </a:ext>
            </a:extLst>
          </p:cNvPr>
          <p:cNvSpPr txBox="1"/>
          <p:nvPr/>
        </p:nvSpPr>
        <p:spPr>
          <a:xfrm>
            <a:off x="6168410" y="3273437"/>
            <a:ext cx="832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15.7%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B918FD4-FFD3-4F35-89C9-037394AEA472}"/>
              </a:ext>
            </a:extLst>
          </p:cNvPr>
          <p:cNvSpPr txBox="1"/>
          <p:nvPr/>
        </p:nvSpPr>
        <p:spPr>
          <a:xfrm>
            <a:off x="8401050" y="2447126"/>
            <a:ext cx="965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21.8%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416025C-97D1-49C5-ADC3-EADF3FEED8EF}"/>
              </a:ext>
            </a:extLst>
          </p:cNvPr>
          <p:cNvSpPr txBox="1"/>
          <p:nvPr/>
        </p:nvSpPr>
        <p:spPr>
          <a:xfrm>
            <a:off x="10649924" y="1314450"/>
            <a:ext cx="933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21.2%</a:t>
            </a:r>
          </a:p>
        </p:txBody>
      </p:sp>
      <p:sp>
        <p:nvSpPr>
          <p:cNvPr id="43" name="Explosion: 14 Points 42">
            <a:extLst>
              <a:ext uri="{FF2B5EF4-FFF2-40B4-BE49-F238E27FC236}">
                <a16:creationId xmlns:a16="http://schemas.microsoft.com/office/drawing/2014/main" id="{AF555DF9-C5B2-49A0-B5CB-601F0772B65B}"/>
              </a:ext>
            </a:extLst>
          </p:cNvPr>
          <p:cNvSpPr/>
          <p:nvPr/>
        </p:nvSpPr>
        <p:spPr>
          <a:xfrm rot="1310090">
            <a:off x="3800799" y="3890205"/>
            <a:ext cx="1266827" cy="758274"/>
          </a:xfrm>
          <a:prstGeom prst="irregularSeal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7B8CD58-1A35-4FA6-AC1C-B20B2A824D81}"/>
              </a:ext>
            </a:extLst>
          </p:cNvPr>
          <p:cNvSpPr txBox="1"/>
          <p:nvPr/>
        </p:nvSpPr>
        <p:spPr>
          <a:xfrm>
            <a:off x="4006885" y="4052668"/>
            <a:ext cx="1028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24.8%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B5EE51F-4662-49EB-B674-B22C4F8C7514}"/>
              </a:ext>
            </a:extLst>
          </p:cNvPr>
          <p:cNvSpPr txBox="1"/>
          <p:nvPr/>
        </p:nvSpPr>
        <p:spPr>
          <a:xfrm>
            <a:off x="1410673" y="4909439"/>
            <a:ext cx="1627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min 1117 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FD405B3-E533-484C-9A9F-30FB9467867A}"/>
              </a:ext>
            </a:extLst>
          </p:cNvPr>
          <p:cNvSpPr txBox="1"/>
          <p:nvPr/>
        </p:nvSpPr>
        <p:spPr>
          <a:xfrm>
            <a:off x="4434212" y="236562"/>
            <a:ext cx="439102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err="1"/>
              <a:t>Altimetria</a:t>
            </a:r>
            <a:r>
              <a:rPr lang="en-US" dirty="0"/>
              <a:t> San Giacomo - Altissimo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BC23A14-FF2D-4C4F-A246-BBF5F5A08966}"/>
              </a:ext>
            </a:extLst>
          </p:cNvPr>
          <p:cNvSpPr txBox="1"/>
          <p:nvPr/>
        </p:nvSpPr>
        <p:spPr>
          <a:xfrm>
            <a:off x="904874" y="6240777"/>
            <a:ext cx="3459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Partenza</a:t>
            </a:r>
            <a:r>
              <a:rPr lang="en-US" dirty="0"/>
              <a:t> Hotel San Giacomo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72EF7CD-8E3E-4903-94A7-802642F36A3C}"/>
              </a:ext>
            </a:extLst>
          </p:cNvPr>
          <p:cNvSpPr txBox="1"/>
          <p:nvPr/>
        </p:nvSpPr>
        <p:spPr>
          <a:xfrm>
            <a:off x="9516036" y="180425"/>
            <a:ext cx="2708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Arrivo</a:t>
            </a:r>
            <a:r>
              <a:rPr lang="en-US" dirty="0"/>
              <a:t> </a:t>
            </a:r>
            <a:r>
              <a:rPr lang="en-US" dirty="0" err="1"/>
              <a:t>Rifugio</a:t>
            </a:r>
            <a:r>
              <a:rPr lang="en-US" dirty="0"/>
              <a:t> </a:t>
            </a:r>
            <a:r>
              <a:rPr lang="en-US" dirty="0" err="1"/>
              <a:t>D.Chiesa</a:t>
            </a:r>
            <a:endParaRPr lang="en-US" dirty="0"/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D7440B1F-A38A-49C1-952A-F6933865E2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38" y="5920272"/>
            <a:ext cx="666808" cy="781117"/>
          </a:xfrm>
          <a:prstGeom prst="rect">
            <a:avLst/>
          </a:prstGeom>
        </p:spPr>
      </p:pic>
      <p:sp>
        <p:nvSpPr>
          <p:cNvPr id="51" name="Oval 50">
            <a:extLst>
              <a:ext uri="{FF2B5EF4-FFF2-40B4-BE49-F238E27FC236}">
                <a16:creationId xmlns:a16="http://schemas.microsoft.com/office/drawing/2014/main" id="{EF76E682-8349-4C01-9B48-9C507F048681}"/>
              </a:ext>
            </a:extLst>
          </p:cNvPr>
          <p:cNvSpPr/>
          <p:nvPr/>
        </p:nvSpPr>
        <p:spPr>
          <a:xfrm>
            <a:off x="779103" y="230261"/>
            <a:ext cx="2074432" cy="2093686"/>
          </a:xfrm>
          <a:prstGeom prst="ellipse">
            <a:avLst/>
          </a:prstGeom>
          <a:solidFill>
            <a:schemeClr val="bg1"/>
          </a:solidFill>
          <a:ln>
            <a:solidFill>
              <a:srgbClr val="00B0F0"/>
            </a:solidFill>
          </a:ln>
          <a:effectLst>
            <a:glow rad="139700">
              <a:srgbClr val="00B0F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2" name="Immagine 1">
            <a:extLst>
              <a:ext uri="{FF2B5EF4-FFF2-40B4-BE49-F238E27FC236}">
                <a16:creationId xmlns:a16="http://schemas.microsoft.com/office/drawing/2014/main" id="{9A8122C6-DD13-494A-9B88-432DB256239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944" y="616359"/>
            <a:ext cx="1550602" cy="1268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1228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E8781E4-DD8B-43E5-BB87-254831683A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02"/>
            <a:ext cx="12224532" cy="68397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B09E5C-13AE-4D5A-B46C-86F7F6124C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673" y="3733141"/>
            <a:ext cx="3252903" cy="25291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2E8036F-6B99-46F4-A8EB-3CC696F3D5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7327" y="2204311"/>
            <a:ext cx="3295000" cy="24152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1F5279E-C330-46D6-8074-BE80C8B327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3150" y="5092622"/>
            <a:ext cx="6274998" cy="1189460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4ACA445A-961A-4682-B37A-AE77893BD953}"/>
              </a:ext>
            </a:extLst>
          </p:cNvPr>
          <p:cNvSpPr/>
          <p:nvPr/>
        </p:nvSpPr>
        <p:spPr>
          <a:xfrm>
            <a:off x="9964975" y="134704"/>
            <a:ext cx="2074432" cy="2093686"/>
          </a:xfrm>
          <a:prstGeom prst="ellipse">
            <a:avLst/>
          </a:prstGeom>
          <a:solidFill>
            <a:schemeClr val="bg1"/>
          </a:solidFill>
          <a:ln>
            <a:solidFill>
              <a:srgbClr val="00B0F0"/>
            </a:solidFill>
          </a:ln>
          <a:effectLst>
            <a:glow rad="139700">
              <a:srgbClr val="00B0F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Immagine 1">
            <a:extLst>
              <a:ext uri="{FF2B5EF4-FFF2-40B4-BE49-F238E27FC236}">
                <a16:creationId xmlns:a16="http://schemas.microsoft.com/office/drawing/2014/main" id="{4E4F9BF4-BF36-4CE9-8D4D-03ED80C322F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6816" y="520802"/>
            <a:ext cx="1550602" cy="1268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4D64053-150C-437F-9FAC-C1FF5C9A07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466" y="767282"/>
            <a:ext cx="2735323" cy="38523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9CB5D93-0C5C-479B-B104-3B05B431BE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9673" y="764824"/>
            <a:ext cx="3252903" cy="222169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BEAB742-442E-4044-8DE1-549856F61F3A}"/>
              </a:ext>
            </a:extLst>
          </p:cNvPr>
          <p:cNvSpPr txBox="1"/>
          <p:nvPr/>
        </p:nvSpPr>
        <p:spPr>
          <a:xfrm>
            <a:off x="1196146" y="2800088"/>
            <a:ext cx="2444699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Lago di </a:t>
            </a:r>
            <a:r>
              <a:rPr lang="en-US" sz="2800" b="1" dirty="0" err="1">
                <a:solidFill>
                  <a:schemeClr val="accent3">
                    <a:lumMod val="50000"/>
                  </a:schemeClr>
                </a:solidFill>
                <a:latin typeface="+mj-lt"/>
              </a:rPr>
              <a:t>Cei</a:t>
            </a:r>
            <a:endParaRPr lang="en-US" b="1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4202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CB68924-7288-4D79-B180-16F110B6F8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155" r="-3" b="11334"/>
          <a:stretch/>
        </p:blipFill>
        <p:spPr>
          <a:xfrm>
            <a:off x="20" y="10"/>
            <a:ext cx="7215381" cy="2969294"/>
          </a:xfrm>
          <a:custGeom>
            <a:avLst/>
            <a:gdLst>
              <a:gd name="connsiteX0" fmla="*/ 0 w 7215401"/>
              <a:gd name="connsiteY0" fmla="*/ 0 h 2969304"/>
              <a:gd name="connsiteX1" fmla="*/ 677334 w 7215401"/>
              <a:gd name="connsiteY1" fmla="*/ 0 h 2969304"/>
              <a:gd name="connsiteX2" fmla="*/ 1168036 w 7215401"/>
              <a:gd name="connsiteY2" fmla="*/ 0 h 2969304"/>
              <a:gd name="connsiteX3" fmla="*/ 1205499 w 7215401"/>
              <a:gd name="connsiteY3" fmla="*/ 0 h 2969304"/>
              <a:gd name="connsiteX4" fmla="*/ 1647632 w 7215401"/>
              <a:gd name="connsiteY4" fmla="*/ 0 h 2969304"/>
              <a:gd name="connsiteX5" fmla="*/ 7215401 w 7215401"/>
              <a:gd name="connsiteY5" fmla="*/ 0 h 2969304"/>
              <a:gd name="connsiteX6" fmla="*/ 5840224 w 7215401"/>
              <a:gd name="connsiteY6" fmla="*/ 2969304 h 2969304"/>
              <a:gd name="connsiteX7" fmla="*/ 0 w 7215401"/>
              <a:gd name="connsiteY7" fmla="*/ 2969304 h 2969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215401" h="2969304">
                <a:moveTo>
                  <a:pt x="0" y="0"/>
                </a:moveTo>
                <a:lnTo>
                  <a:pt x="677334" y="0"/>
                </a:lnTo>
                <a:lnTo>
                  <a:pt x="1168036" y="0"/>
                </a:lnTo>
                <a:lnTo>
                  <a:pt x="1205499" y="0"/>
                </a:lnTo>
                <a:lnTo>
                  <a:pt x="1647632" y="0"/>
                </a:lnTo>
                <a:lnTo>
                  <a:pt x="7215401" y="0"/>
                </a:lnTo>
                <a:lnTo>
                  <a:pt x="5840224" y="2969304"/>
                </a:lnTo>
                <a:lnTo>
                  <a:pt x="0" y="2969304"/>
                </a:lnTo>
                <a:close/>
              </a:path>
            </a:pathLst>
          </a:cu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B572327-C90F-4DCA-ACBA-74B8F14975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849" r="-3" b="-3"/>
          <a:stretch/>
        </p:blipFill>
        <p:spPr>
          <a:xfrm>
            <a:off x="5622233" y="10"/>
            <a:ext cx="6569769" cy="3750724"/>
          </a:xfrm>
          <a:custGeom>
            <a:avLst/>
            <a:gdLst>
              <a:gd name="connsiteX0" fmla="*/ 1738471 w 6569769"/>
              <a:gd name="connsiteY0" fmla="*/ 0 h 3750734"/>
              <a:gd name="connsiteX1" fmla="*/ 6569769 w 6569769"/>
              <a:gd name="connsiteY1" fmla="*/ 0 h 3750734"/>
              <a:gd name="connsiteX2" fmla="*/ 6569769 w 6569769"/>
              <a:gd name="connsiteY2" fmla="*/ 3750734 h 3750734"/>
              <a:gd name="connsiteX3" fmla="*/ 0 w 6569769"/>
              <a:gd name="connsiteY3" fmla="*/ 3750734 h 3750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69769" h="3750734">
                <a:moveTo>
                  <a:pt x="1738471" y="0"/>
                </a:moveTo>
                <a:lnTo>
                  <a:pt x="6569769" y="0"/>
                </a:lnTo>
                <a:lnTo>
                  <a:pt x="6569769" y="3750734"/>
                </a:lnTo>
                <a:lnTo>
                  <a:pt x="0" y="3750734"/>
                </a:ln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F510DB6-C984-450D-9BD4-1725C9A29F5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767"/>
          <a:stretch/>
        </p:blipFill>
        <p:spPr>
          <a:xfrm>
            <a:off x="4182011" y="3887894"/>
            <a:ext cx="8009991" cy="2970106"/>
          </a:xfrm>
          <a:custGeom>
            <a:avLst/>
            <a:gdLst>
              <a:gd name="connsiteX0" fmla="*/ 1376648 w 8009991"/>
              <a:gd name="connsiteY0" fmla="*/ 0 h 2970106"/>
              <a:gd name="connsiteX1" fmla="*/ 8009991 w 8009991"/>
              <a:gd name="connsiteY1" fmla="*/ 0 h 2970106"/>
              <a:gd name="connsiteX2" fmla="*/ 8009991 w 8009991"/>
              <a:gd name="connsiteY2" fmla="*/ 2970106 h 2970106"/>
              <a:gd name="connsiteX3" fmla="*/ 0 w 8009991"/>
              <a:gd name="connsiteY3" fmla="*/ 2970106 h 2970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09991" h="2970106">
                <a:moveTo>
                  <a:pt x="1376648" y="0"/>
                </a:moveTo>
                <a:lnTo>
                  <a:pt x="8009991" y="0"/>
                </a:lnTo>
                <a:lnTo>
                  <a:pt x="8009991" y="2970106"/>
                </a:lnTo>
                <a:lnTo>
                  <a:pt x="0" y="2970106"/>
                </a:lnTo>
                <a:close/>
              </a:path>
            </a:pathLst>
          </a:custGeom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FB2F3C29-A767-4851-A925-0D205EBE9D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01" r="1" b="4290"/>
          <a:stretch/>
        </p:blipFill>
        <p:spPr bwMode="auto">
          <a:xfrm>
            <a:off x="1" y="3106464"/>
            <a:ext cx="6209553" cy="3751536"/>
          </a:xfrm>
          <a:custGeom>
            <a:avLst/>
            <a:gdLst>
              <a:gd name="connsiteX0" fmla="*/ 0 w 6209553"/>
              <a:gd name="connsiteY0" fmla="*/ 0 h 3751536"/>
              <a:gd name="connsiteX1" fmla="*/ 5776701 w 6209553"/>
              <a:gd name="connsiteY1" fmla="*/ 0 h 3751536"/>
              <a:gd name="connsiteX2" fmla="*/ 4041567 w 6209553"/>
              <a:gd name="connsiteY2" fmla="*/ 3746529 h 3751536"/>
              <a:gd name="connsiteX3" fmla="*/ 6209553 w 6209553"/>
              <a:gd name="connsiteY3" fmla="*/ 3746529 h 3751536"/>
              <a:gd name="connsiteX4" fmla="*/ 6209553 w 6209553"/>
              <a:gd name="connsiteY4" fmla="*/ 3746530 h 3751536"/>
              <a:gd name="connsiteX5" fmla="*/ 1647632 w 6209553"/>
              <a:gd name="connsiteY5" fmla="*/ 3746530 h 3751536"/>
              <a:gd name="connsiteX6" fmla="*/ 1647632 w 6209553"/>
              <a:gd name="connsiteY6" fmla="*/ 3751536 h 3751536"/>
              <a:gd name="connsiteX7" fmla="*/ 0 w 6209553"/>
              <a:gd name="connsiteY7" fmla="*/ 3751536 h 37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09553" h="3751536">
                <a:moveTo>
                  <a:pt x="0" y="0"/>
                </a:moveTo>
                <a:lnTo>
                  <a:pt x="5776701" y="0"/>
                </a:lnTo>
                <a:lnTo>
                  <a:pt x="4041567" y="3746529"/>
                </a:lnTo>
                <a:lnTo>
                  <a:pt x="6209553" y="3746529"/>
                </a:lnTo>
                <a:lnTo>
                  <a:pt x="6209553" y="3746530"/>
                </a:lnTo>
                <a:lnTo>
                  <a:pt x="1647632" y="3746530"/>
                </a:lnTo>
                <a:lnTo>
                  <a:pt x="1647632" y="3751536"/>
                </a:lnTo>
                <a:lnTo>
                  <a:pt x="0" y="375153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1BD140B-B34F-4AED-BCB8-3F323C0F44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123384"/>
            <a:ext cx="6045374" cy="62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668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136252B7-6140-4314-A335-CCA6965DB5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212" y="4612"/>
            <a:ext cx="12200211" cy="685338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3B0DA73-5D92-43F5-86BF-5B00527838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8739" y="650497"/>
            <a:ext cx="3158776" cy="24686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8E43FD0-6920-4655-9F2A-2A7EC0BE2E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3518" y="692955"/>
            <a:ext cx="3252903" cy="2383707"/>
          </a:xfrm>
          <a:prstGeom prst="rect">
            <a:avLst/>
          </a:prstGeom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59665022-0B95-4402-ACB9-AABC0419EC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40188" y="3748194"/>
            <a:ext cx="1669665" cy="247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04E00F5-FC0B-4674-83B4-6B4F154860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05433" y="4416020"/>
            <a:ext cx="3217333" cy="12064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6383333-D28B-4FF5-92BC-C362B4EFAF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13518" y="4292216"/>
            <a:ext cx="3252903" cy="1390616"/>
          </a:xfrm>
          <a:prstGeom prst="rect">
            <a:avLst/>
          </a:prstGeom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B17490BE-99B1-42AB-9CB9-CF950A79CF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231" y="643467"/>
            <a:ext cx="2788779" cy="2475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05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E63BB2D-D50E-441F-86E1-012A9FC33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164"/>
            <a:ext cx="12188157" cy="68601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C941340-0D00-4CC8-B5F1-47719B72DD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549" y="1073439"/>
            <a:ext cx="3122143" cy="16157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AB59887-E502-4FA0-924E-7C0AA0AD1A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1676" y="1262691"/>
            <a:ext cx="3252903" cy="12442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A9C22AE-A661-4C94-BCDD-61165C413D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3518" y="1287483"/>
            <a:ext cx="3252903" cy="11946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E0EA93D-9C2F-4401-B1C8-08A0EFB3A0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7041" y="3748194"/>
            <a:ext cx="1995958" cy="247163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94B02C3-AD0A-4F7F-B9B8-639AAF6984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5433" y="4520976"/>
            <a:ext cx="3217333" cy="9965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21DD402-A71D-4391-9108-9B50280F7C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13518" y="4414200"/>
            <a:ext cx="3252903" cy="1146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267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B66E90-8CB8-41CB-B3B0-3CDA23C40A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3" y="0"/>
            <a:ext cx="12184314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F2645ED-547C-43BB-80CA-44916D5FDE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3518" y="1357614"/>
            <a:ext cx="3252903" cy="1054388"/>
          </a:xfrm>
          <a:prstGeom prst="rect">
            <a:avLst/>
          </a:prstGeom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C1173910-D0B0-4822-9BA4-4620BCDA4B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8930" y="1319155"/>
            <a:ext cx="3262309" cy="118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7">
            <a:extLst>
              <a:ext uri="{FF2B5EF4-FFF2-40B4-BE49-F238E27FC236}">
                <a16:creationId xmlns:a16="http://schemas.microsoft.com/office/drawing/2014/main" id="{9BCEC8A5-95E5-462E-B499-A9AFA1063A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3384" y="1209675"/>
            <a:ext cx="3210266" cy="1469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9">
            <a:extLst>
              <a:ext uri="{FF2B5EF4-FFF2-40B4-BE49-F238E27FC236}">
                <a16:creationId xmlns:a16="http://schemas.microsoft.com/office/drawing/2014/main" id="{020E8C66-EA62-4433-8DFD-0A46320F99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369" y="4466078"/>
            <a:ext cx="3177264" cy="1063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5">
            <a:extLst>
              <a:ext uri="{FF2B5EF4-FFF2-40B4-BE49-F238E27FC236}">
                <a16:creationId xmlns:a16="http://schemas.microsoft.com/office/drawing/2014/main" id="{B43DF6C8-2F30-4BDF-9717-E836B095EA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495" y="4584449"/>
            <a:ext cx="3357676" cy="778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11">
            <a:extLst>
              <a:ext uri="{FF2B5EF4-FFF2-40B4-BE49-F238E27FC236}">
                <a16:creationId xmlns:a16="http://schemas.microsoft.com/office/drawing/2014/main" id="{FECBC822-0C94-4886-A61C-14CF3C8457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8930" y="4456668"/>
            <a:ext cx="3226800" cy="1033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DB460B2-02FE-4E1B-AB09-4904567A8DB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40642" y="642939"/>
            <a:ext cx="1764508" cy="2398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559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39C8D69-6EDB-4FD8-A427-438AE14033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690"/>
            <a:ext cx="12191999" cy="68706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11B44B9-CBEC-40EF-A28D-9B401E1F65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549" y="791382"/>
            <a:ext cx="3122143" cy="21798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F30B386-468B-4D35-BA2D-4D477100EC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1676" y="880475"/>
            <a:ext cx="3252903" cy="200866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F2645ED-547C-43BB-80CA-44916D5FDE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3518" y="1357614"/>
            <a:ext cx="3252903" cy="10543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A84C53-59F1-433A-BF5D-9BDC8EA148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2144" y="3748194"/>
            <a:ext cx="1785753" cy="24716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E7A101C-E99A-4127-A9D0-6B5BF96A0B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5433" y="4641233"/>
            <a:ext cx="3217333" cy="75607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D5AE90A-C472-4419-972D-D46B2A88EB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13518" y="4605308"/>
            <a:ext cx="3252903" cy="764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701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magine 9" descr="042.jpg">
            <a:extLst>
              <a:ext uri="{FF2B5EF4-FFF2-40B4-BE49-F238E27FC236}">
                <a16:creationId xmlns:a16="http://schemas.microsoft.com/office/drawing/2014/main" id="{5A6ED042-0E2F-4865-A7C7-D045F37E6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09" y="46090"/>
            <a:ext cx="9807710" cy="4514927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9DE37920-85FE-4199-AF5F-67DE9E116F99}"/>
              </a:ext>
            </a:extLst>
          </p:cNvPr>
          <p:cNvSpPr/>
          <p:nvPr/>
        </p:nvSpPr>
        <p:spPr>
          <a:xfrm>
            <a:off x="9964975" y="134704"/>
            <a:ext cx="2074432" cy="2093686"/>
          </a:xfrm>
          <a:prstGeom prst="ellipse">
            <a:avLst/>
          </a:prstGeom>
          <a:solidFill>
            <a:schemeClr val="bg1"/>
          </a:solidFill>
          <a:ln>
            <a:solidFill>
              <a:srgbClr val="00B0F0"/>
            </a:solidFill>
          </a:ln>
          <a:effectLst>
            <a:glow rad="139700">
              <a:srgbClr val="00B0F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Immagine 1">
            <a:extLst>
              <a:ext uri="{FF2B5EF4-FFF2-40B4-BE49-F238E27FC236}">
                <a16:creationId xmlns:a16="http://schemas.microsoft.com/office/drawing/2014/main" id="{47525177-F0E6-4146-A45A-8010913A51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6816" y="520802"/>
            <a:ext cx="1550602" cy="1268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D71D4AE-7DA6-4CAB-AF62-75701B4E89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7936" y="4568669"/>
            <a:ext cx="2098462" cy="22785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2D254BC-831E-47D4-8401-64F8773020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1346" y="4596501"/>
            <a:ext cx="2152396" cy="22506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FC9DA86-648D-49B3-A2FE-84E2EF23A2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8690" y="4576786"/>
            <a:ext cx="2304673" cy="221294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0B1A563-70D6-40FB-8640-0E663DF19138}"/>
              </a:ext>
            </a:extLst>
          </p:cNvPr>
          <p:cNvSpPr txBox="1"/>
          <p:nvPr/>
        </p:nvSpPr>
        <p:spPr>
          <a:xfrm>
            <a:off x="1085514" y="5217401"/>
            <a:ext cx="2160462" cy="122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002060"/>
                </a:solidFill>
              </a:rPr>
              <a:t>Domenica</a:t>
            </a:r>
            <a:r>
              <a:rPr lang="it-IT" dirty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it-IT" sz="2000" b="1" dirty="0">
                <a:solidFill>
                  <a:srgbClr val="FF0000"/>
                </a:solidFill>
              </a:rPr>
              <a:t>16 Giugno</a:t>
            </a:r>
            <a:r>
              <a:rPr lang="it-IT" sz="2000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it-IT" b="1" dirty="0">
                <a:solidFill>
                  <a:srgbClr val="002060"/>
                </a:solidFill>
              </a:rPr>
              <a:t>a Villa Lagarina </a:t>
            </a:r>
          </a:p>
          <a:p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01E5C04-6B42-4E4A-9261-E2490BBC6715}"/>
              </a:ext>
            </a:extLst>
          </p:cNvPr>
          <p:cNvSpPr txBox="1"/>
          <p:nvPr/>
        </p:nvSpPr>
        <p:spPr>
          <a:xfrm>
            <a:off x="3960219" y="5232105"/>
            <a:ext cx="168592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002060"/>
                </a:solidFill>
              </a:rPr>
              <a:t>Sabato</a:t>
            </a:r>
            <a:r>
              <a:rPr lang="it-IT" dirty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it-IT" sz="2000" b="1" dirty="0">
                <a:solidFill>
                  <a:srgbClr val="FF0000"/>
                </a:solidFill>
              </a:rPr>
              <a:t>22 Giugno</a:t>
            </a:r>
            <a:r>
              <a:rPr lang="it-IT" sz="2000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it-IT" b="1" dirty="0">
                <a:solidFill>
                  <a:srgbClr val="002060"/>
                </a:solidFill>
              </a:rPr>
              <a:t>a Villa Lagarina </a:t>
            </a:r>
          </a:p>
          <a:p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0799A3-ADC4-434D-A96B-88BB1A252BAE}"/>
              </a:ext>
            </a:extLst>
          </p:cNvPr>
          <p:cNvSpPr txBox="1"/>
          <p:nvPr/>
        </p:nvSpPr>
        <p:spPr>
          <a:xfrm>
            <a:off x="6718064" y="5240178"/>
            <a:ext cx="168592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002060"/>
                </a:solidFill>
              </a:rPr>
              <a:t>Domenica</a:t>
            </a:r>
            <a:r>
              <a:rPr lang="it-IT" dirty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it-IT" sz="2000" b="1" dirty="0">
                <a:solidFill>
                  <a:srgbClr val="FF0000"/>
                </a:solidFill>
              </a:rPr>
              <a:t>21 Luglio</a:t>
            </a:r>
            <a:r>
              <a:rPr lang="it-IT" sz="2000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it-IT" b="1" dirty="0">
                <a:solidFill>
                  <a:srgbClr val="002060"/>
                </a:solidFill>
              </a:rPr>
              <a:t>a San Giacomo </a:t>
            </a:r>
          </a:p>
          <a:p>
            <a:pPr algn="ctr"/>
            <a:r>
              <a:rPr lang="it-IT" b="1" dirty="0">
                <a:solidFill>
                  <a:srgbClr val="002060"/>
                </a:solidFill>
              </a:rPr>
              <a:t>Brentonico</a:t>
            </a:r>
          </a:p>
          <a:p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7D4CD2C-10A5-4E9E-802E-194737D70A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71282" y="4628413"/>
            <a:ext cx="2093686" cy="209368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B23EFAA-77FA-406E-9D39-6E662CF0C515}"/>
              </a:ext>
            </a:extLst>
          </p:cNvPr>
          <p:cNvSpPr txBox="1"/>
          <p:nvPr/>
        </p:nvSpPr>
        <p:spPr>
          <a:xfrm>
            <a:off x="9444191" y="5183028"/>
            <a:ext cx="1596905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002060"/>
                </a:solidFill>
              </a:rPr>
              <a:t>Venerdì</a:t>
            </a:r>
            <a:r>
              <a:rPr lang="it-IT" dirty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it-IT" sz="2000" b="1" dirty="0">
                <a:solidFill>
                  <a:srgbClr val="FF0000"/>
                </a:solidFill>
              </a:rPr>
              <a:t>2 Agosto</a:t>
            </a:r>
            <a:r>
              <a:rPr lang="it-IT" sz="2000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it-IT" b="1" dirty="0">
                <a:solidFill>
                  <a:srgbClr val="002060"/>
                </a:solidFill>
              </a:rPr>
              <a:t>a Castellano </a:t>
            </a:r>
          </a:p>
          <a:p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8B63DF3-F028-4A98-93A4-57C23D9B40AA}"/>
              </a:ext>
            </a:extLst>
          </p:cNvPr>
          <p:cNvSpPr txBox="1"/>
          <p:nvPr/>
        </p:nvSpPr>
        <p:spPr>
          <a:xfrm>
            <a:off x="419100" y="3972721"/>
            <a:ext cx="101179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Grazie</a:t>
            </a:r>
            <a:r>
              <a:rPr lang="en-US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della</a:t>
            </a:r>
            <a:r>
              <a:rPr lang="en-US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vostra</a:t>
            </a:r>
            <a:r>
              <a:rPr lang="en-US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attenzione</a:t>
            </a:r>
            <a:r>
              <a:rPr lang="en-US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! Vi </a:t>
            </a:r>
            <a:r>
              <a:rPr lang="en-US" sz="24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aspettiamo</a:t>
            </a:r>
            <a:r>
              <a:rPr lang="en-US" sz="2400" dirty="0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numerosi</a:t>
            </a:r>
            <a:endParaRPr lang="en-US" sz="2400" dirty="0">
              <a:solidFill>
                <a:srgbClr val="FFFF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FF0EDA8-01F5-4787-BD7D-89E4A1D824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74544" y="1918711"/>
            <a:ext cx="2095682" cy="769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971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1100</TotalTime>
  <Words>256</Words>
  <Application>Microsoft Office PowerPoint</Application>
  <PresentationFormat>Widescreen</PresentationFormat>
  <Paragraphs>75</Paragraphs>
  <Slides>31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Trebuchet MS</vt:lpstr>
      <vt:lpstr>Verdana</vt:lpstr>
      <vt:lpstr>Verdana Pro SemiBold</vt:lpstr>
      <vt:lpstr>Wingdings 3</vt:lpstr>
      <vt:lpstr>Facet</vt:lpstr>
      <vt:lpstr>Correre la montagna con  </vt:lpstr>
      <vt:lpstr>PowerPoint Presentation</vt:lpstr>
      <vt:lpstr>PowerPoint Presentation</vt:lpstr>
      <vt:lpstr>Volontariato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Correre la montagna con  </dc:title>
  <dc:creator>Mario Ignazzito</dc:creator>
  <cp:lastModifiedBy>Mario Ignazzito</cp:lastModifiedBy>
  <cp:revision>22</cp:revision>
  <dcterms:created xsi:type="dcterms:W3CDTF">2019-05-12T17:30:17Z</dcterms:created>
  <dcterms:modified xsi:type="dcterms:W3CDTF">2019-05-18T18:08:16Z</dcterms:modified>
</cp:coreProperties>
</file>